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84" r:id="rId6"/>
    <p:sldId id="261" r:id="rId7"/>
    <p:sldId id="262" r:id="rId8"/>
    <p:sldId id="266" r:id="rId9"/>
    <p:sldId id="267" r:id="rId10"/>
    <p:sldId id="268" r:id="rId11"/>
    <p:sldId id="269" r:id="rId12"/>
    <p:sldId id="270" r:id="rId13"/>
    <p:sldId id="271" r:id="rId14"/>
    <p:sldId id="272" r:id="rId15"/>
    <p:sldId id="273" r:id="rId16"/>
    <p:sldId id="274" r:id="rId17"/>
    <p:sldId id="275" r:id="rId18"/>
    <p:sldId id="285" r:id="rId19"/>
    <p:sldId id="278" r:id="rId20"/>
    <p:sldId id="279" r:id="rId21"/>
    <p:sldId id="286" r:id="rId22"/>
    <p:sldId id="287" r:id="rId23"/>
    <p:sldId id="288" r:id="rId24"/>
    <p:sldId id="289" r:id="rId25"/>
    <p:sldId id="276" r:id="rId26"/>
    <p:sldId id="277" r:id="rId27"/>
    <p:sldId id="290" r:id="rId28"/>
    <p:sldId id="292" r:id="rId29"/>
    <p:sldId id="280" r:id="rId30"/>
    <p:sldId id="281" r:id="rId31"/>
    <p:sldId id="282" r:id="rId32"/>
    <p:sldId id="283"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E97D2D5-ABE0-4EFF-B7F6-301FD98D8995}">
          <p14:sldIdLst>
            <p14:sldId id="256"/>
            <p14:sldId id="257"/>
            <p14:sldId id="258"/>
            <p14:sldId id="259"/>
            <p14:sldId id="284"/>
            <p14:sldId id="261"/>
            <p14:sldId id="262"/>
            <p14:sldId id="266"/>
            <p14:sldId id="267"/>
            <p14:sldId id="268"/>
            <p14:sldId id="269"/>
            <p14:sldId id="270"/>
            <p14:sldId id="271"/>
            <p14:sldId id="272"/>
            <p14:sldId id="273"/>
            <p14:sldId id="274"/>
            <p14:sldId id="275"/>
            <p14:sldId id="285"/>
            <p14:sldId id="278"/>
            <p14:sldId id="279"/>
            <p14:sldId id="286"/>
            <p14:sldId id="287"/>
            <p14:sldId id="288"/>
            <p14:sldId id="289"/>
            <p14:sldId id="276"/>
            <p14:sldId id="277"/>
            <p14:sldId id="290"/>
            <p14:sldId id="292"/>
            <p14:sldId id="280"/>
            <p14:sldId id="281"/>
            <p14:sldId id="282"/>
            <p14:sldId id="28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1" d="100"/>
          <a:sy n="71" d="100"/>
        </p:scale>
        <p:origin x="69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nnis Rono" userId="4fe3c90c600c2864" providerId="LiveId" clId="{E6562B1E-7082-404B-AE5C-768CCB6E1B4F}"/>
    <pc:docChg chg="addSld modSld modSection">
      <pc:chgData name="Dennis Rono" userId="4fe3c90c600c2864" providerId="LiveId" clId="{E6562B1E-7082-404B-AE5C-768CCB6E1B4F}" dt="2024-03-25T18:54:31.111" v="23" actId="113"/>
      <pc:docMkLst>
        <pc:docMk/>
      </pc:docMkLst>
      <pc:sldChg chg="modSp new mod">
        <pc:chgData name="Dennis Rono" userId="4fe3c90c600c2864" providerId="LiveId" clId="{E6562B1E-7082-404B-AE5C-768CCB6E1B4F}" dt="2024-03-25T18:54:31.111" v="23" actId="113"/>
        <pc:sldMkLst>
          <pc:docMk/>
          <pc:sldMk cId="258410737" sldId="285"/>
        </pc:sldMkLst>
        <pc:spChg chg="mod">
          <ac:chgData name="Dennis Rono" userId="4fe3c90c600c2864" providerId="LiveId" clId="{E6562B1E-7082-404B-AE5C-768CCB6E1B4F}" dt="2024-03-25T18:54:31.111" v="23" actId="113"/>
          <ac:spMkLst>
            <pc:docMk/>
            <pc:sldMk cId="258410737" sldId="285"/>
            <ac:spMk id="2" creationId="{4BC15814-20B9-482A-94CD-03A684367C9C}"/>
          </ac:spMkLst>
        </pc:spChg>
      </pc:sldChg>
    </pc:docChg>
  </pc:docChgLst>
  <pc:docChgLst>
    <pc:chgData name="Dennis Rono" userId="4fe3c90c600c2864" providerId="LiveId" clId="{D85A25E6-3D77-4008-A6D0-CA3B51430301}"/>
    <pc:docChg chg="undo redo custSel addSld delSld modSld sldOrd modSection">
      <pc:chgData name="Dennis Rono" userId="4fe3c90c600c2864" providerId="LiveId" clId="{D85A25E6-3D77-4008-A6D0-CA3B51430301}" dt="2024-04-11T07:03:38.938" v="2327" actId="27636"/>
      <pc:docMkLst>
        <pc:docMk/>
      </pc:docMkLst>
      <pc:sldChg chg="modSp mod">
        <pc:chgData name="Dennis Rono" userId="4fe3c90c600c2864" providerId="LiveId" clId="{D85A25E6-3D77-4008-A6D0-CA3B51430301}" dt="2024-03-25T19:02:25.272" v="114" actId="27636"/>
        <pc:sldMkLst>
          <pc:docMk/>
          <pc:sldMk cId="887540339" sldId="258"/>
        </pc:sldMkLst>
        <pc:spChg chg="mod">
          <ac:chgData name="Dennis Rono" userId="4fe3c90c600c2864" providerId="LiveId" clId="{D85A25E6-3D77-4008-A6D0-CA3B51430301}" dt="2024-03-25T19:02:25.272" v="114" actId="27636"/>
          <ac:spMkLst>
            <pc:docMk/>
            <pc:sldMk cId="887540339" sldId="258"/>
            <ac:spMk id="3" creationId="{CFD44A8E-0BEC-47A1-4264-87F2B3C69D86}"/>
          </ac:spMkLst>
        </pc:spChg>
      </pc:sldChg>
      <pc:sldChg chg="modSp mod">
        <pc:chgData name="Dennis Rono" userId="4fe3c90c600c2864" providerId="LiveId" clId="{D85A25E6-3D77-4008-A6D0-CA3B51430301}" dt="2024-03-31T08:59:21.843" v="226" actId="948"/>
        <pc:sldMkLst>
          <pc:docMk/>
          <pc:sldMk cId="2740034801" sldId="259"/>
        </pc:sldMkLst>
        <pc:spChg chg="mod">
          <ac:chgData name="Dennis Rono" userId="4fe3c90c600c2864" providerId="LiveId" clId="{D85A25E6-3D77-4008-A6D0-CA3B51430301}" dt="2024-03-31T08:54:27.607" v="182" actId="14100"/>
          <ac:spMkLst>
            <pc:docMk/>
            <pc:sldMk cId="2740034801" sldId="259"/>
            <ac:spMk id="3" creationId="{DACA9702-0D62-EDD5-941A-1992D78276F4}"/>
          </ac:spMkLst>
        </pc:spChg>
        <pc:spChg chg="mod">
          <ac:chgData name="Dennis Rono" userId="4fe3c90c600c2864" providerId="LiveId" clId="{D85A25E6-3D77-4008-A6D0-CA3B51430301}" dt="2024-03-31T08:54:33.644" v="183" actId="1076"/>
          <ac:spMkLst>
            <pc:docMk/>
            <pc:sldMk cId="2740034801" sldId="259"/>
            <ac:spMk id="4" creationId="{59F3EAA6-8BC7-F753-6D08-4348138C6C8A}"/>
          </ac:spMkLst>
        </pc:spChg>
        <pc:spChg chg="mod">
          <ac:chgData name="Dennis Rono" userId="4fe3c90c600c2864" providerId="LiveId" clId="{D85A25E6-3D77-4008-A6D0-CA3B51430301}" dt="2024-03-31T08:59:21.843" v="226" actId="948"/>
          <ac:spMkLst>
            <pc:docMk/>
            <pc:sldMk cId="2740034801" sldId="259"/>
            <ac:spMk id="5" creationId="{444080DD-F1B7-DC2A-5216-6809EB0D2E99}"/>
          </ac:spMkLst>
        </pc:spChg>
      </pc:sldChg>
      <pc:sldChg chg="del">
        <pc:chgData name="Dennis Rono" userId="4fe3c90c600c2864" providerId="LiveId" clId="{D85A25E6-3D77-4008-A6D0-CA3B51430301}" dt="2024-03-31T09:00:16.230" v="227" actId="47"/>
        <pc:sldMkLst>
          <pc:docMk/>
          <pc:sldMk cId="3083716127" sldId="264"/>
        </pc:sldMkLst>
      </pc:sldChg>
      <pc:sldChg chg="del">
        <pc:chgData name="Dennis Rono" userId="4fe3c90c600c2864" providerId="LiveId" clId="{D85A25E6-3D77-4008-A6D0-CA3B51430301}" dt="2024-03-31T09:00:19.250" v="228" actId="47"/>
        <pc:sldMkLst>
          <pc:docMk/>
          <pc:sldMk cId="2283161929" sldId="265"/>
        </pc:sldMkLst>
      </pc:sldChg>
      <pc:sldChg chg="modSp mod">
        <pc:chgData name="Dennis Rono" userId="4fe3c90c600c2864" providerId="LiveId" clId="{D85A25E6-3D77-4008-A6D0-CA3B51430301}" dt="2024-03-31T09:05:25.180" v="264" actId="20577"/>
        <pc:sldMkLst>
          <pc:docMk/>
          <pc:sldMk cId="3294808790" sldId="271"/>
        </pc:sldMkLst>
        <pc:spChg chg="mod">
          <ac:chgData name="Dennis Rono" userId="4fe3c90c600c2864" providerId="LiveId" clId="{D85A25E6-3D77-4008-A6D0-CA3B51430301}" dt="2024-03-31T09:05:25.180" v="264" actId="20577"/>
          <ac:spMkLst>
            <pc:docMk/>
            <pc:sldMk cId="3294808790" sldId="271"/>
            <ac:spMk id="3" creationId="{62232199-8E10-5D00-0CA0-14B8A99E2779}"/>
          </ac:spMkLst>
        </pc:spChg>
      </pc:sldChg>
      <pc:sldChg chg="modSp mod">
        <pc:chgData name="Dennis Rono" userId="4fe3c90c600c2864" providerId="LiveId" clId="{D85A25E6-3D77-4008-A6D0-CA3B51430301}" dt="2024-03-31T10:07:04.068" v="1444" actId="113"/>
        <pc:sldMkLst>
          <pc:docMk/>
          <pc:sldMk cId="2520732509" sldId="274"/>
        </pc:sldMkLst>
        <pc:spChg chg="mod">
          <ac:chgData name="Dennis Rono" userId="4fe3c90c600c2864" providerId="LiveId" clId="{D85A25E6-3D77-4008-A6D0-CA3B51430301}" dt="2024-03-31T10:07:04.068" v="1444" actId="113"/>
          <ac:spMkLst>
            <pc:docMk/>
            <pc:sldMk cId="2520732509" sldId="274"/>
            <ac:spMk id="2" creationId="{7AADF130-29FC-5087-11CD-D0F769B795DB}"/>
          </ac:spMkLst>
        </pc:spChg>
      </pc:sldChg>
      <pc:sldChg chg="modSp mod">
        <pc:chgData name="Dennis Rono" userId="4fe3c90c600c2864" providerId="LiveId" clId="{D85A25E6-3D77-4008-A6D0-CA3B51430301}" dt="2024-03-31T09:09:50.683" v="298" actId="20577"/>
        <pc:sldMkLst>
          <pc:docMk/>
          <pc:sldMk cId="1482409716" sldId="275"/>
        </pc:sldMkLst>
        <pc:spChg chg="mod">
          <ac:chgData name="Dennis Rono" userId="4fe3c90c600c2864" providerId="LiveId" clId="{D85A25E6-3D77-4008-A6D0-CA3B51430301}" dt="2024-03-31T09:08:24.560" v="265" actId="1076"/>
          <ac:spMkLst>
            <pc:docMk/>
            <pc:sldMk cId="1482409716" sldId="275"/>
            <ac:spMk id="2" creationId="{F05B74AC-B3B1-3B17-F795-3BA9C47B0D77}"/>
          </ac:spMkLst>
        </pc:spChg>
        <pc:spChg chg="mod">
          <ac:chgData name="Dennis Rono" userId="4fe3c90c600c2864" providerId="LiveId" clId="{D85A25E6-3D77-4008-A6D0-CA3B51430301}" dt="2024-03-31T09:09:50.683" v="298" actId="20577"/>
          <ac:spMkLst>
            <pc:docMk/>
            <pc:sldMk cId="1482409716" sldId="275"/>
            <ac:spMk id="3" creationId="{0C6C51AB-FE0D-783D-8E66-1C17353271FE}"/>
          </ac:spMkLst>
        </pc:spChg>
      </pc:sldChg>
      <pc:sldChg chg="modSp mod ord">
        <pc:chgData name="Dennis Rono" userId="4fe3c90c600c2864" providerId="LiveId" clId="{D85A25E6-3D77-4008-A6D0-CA3B51430301}" dt="2024-03-31T09:54:36.141" v="1261"/>
        <pc:sldMkLst>
          <pc:docMk/>
          <pc:sldMk cId="561836405" sldId="276"/>
        </pc:sldMkLst>
        <pc:spChg chg="mod">
          <ac:chgData name="Dennis Rono" userId="4fe3c90c600c2864" providerId="LiveId" clId="{D85A25E6-3D77-4008-A6D0-CA3B51430301}" dt="2024-03-25T19:10:58.560" v="156" actId="20577"/>
          <ac:spMkLst>
            <pc:docMk/>
            <pc:sldMk cId="561836405" sldId="276"/>
            <ac:spMk id="3" creationId="{D42B6FD7-5CF1-61AF-9986-0B6935DB91F9}"/>
          </ac:spMkLst>
        </pc:spChg>
      </pc:sldChg>
      <pc:sldChg chg="modSp mod ord">
        <pc:chgData name="Dennis Rono" userId="4fe3c90c600c2864" providerId="LiveId" clId="{D85A25E6-3D77-4008-A6D0-CA3B51430301}" dt="2024-03-31T09:54:36.141" v="1261"/>
        <pc:sldMkLst>
          <pc:docMk/>
          <pc:sldMk cId="3270573891" sldId="277"/>
        </pc:sldMkLst>
        <pc:spChg chg="mod">
          <ac:chgData name="Dennis Rono" userId="4fe3c90c600c2864" providerId="LiveId" clId="{D85A25E6-3D77-4008-A6D0-CA3B51430301}" dt="2024-03-31T09:11:11.949" v="304" actId="20577"/>
          <ac:spMkLst>
            <pc:docMk/>
            <pc:sldMk cId="3270573891" sldId="277"/>
            <ac:spMk id="6" creationId="{E10C3BD7-223F-FDD1-0129-4E5736F648D6}"/>
          </ac:spMkLst>
        </pc:spChg>
        <pc:picChg chg="mod">
          <ac:chgData name="Dennis Rono" userId="4fe3c90c600c2864" providerId="LiveId" clId="{D85A25E6-3D77-4008-A6D0-CA3B51430301}" dt="2024-03-25T19:11:10.550" v="157" actId="1076"/>
          <ac:picMkLst>
            <pc:docMk/>
            <pc:sldMk cId="3270573891" sldId="277"/>
            <ac:picMk id="5" creationId="{746EB051-36FA-55CD-1721-B4C1FDFB6306}"/>
          </ac:picMkLst>
        </pc:picChg>
      </pc:sldChg>
      <pc:sldChg chg="modSp mod">
        <pc:chgData name="Dennis Rono" userId="4fe3c90c600c2864" providerId="LiveId" clId="{D85A25E6-3D77-4008-A6D0-CA3B51430301}" dt="2024-03-31T09:12:34.937" v="308" actId="20577"/>
        <pc:sldMkLst>
          <pc:docMk/>
          <pc:sldMk cId="2167295774" sldId="278"/>
        </pc:sldMkLst>
        <pc:spChg chg="mod">
          <ac:chgData name="Dennis Rono" userId="4fe3c90c600c2864" providerId="LiveId" clId="{D85A25E6-3D77-4008-A6D0-CA3B51430301}" dt="2024-03-31T09:12:34.937" v="308" actId="20577"/>
          <ac:spMkLst>
            <pc:docMk/>
            <pc:sldMk cId="2167295774" sldId="278"/>
            <ac:spMk id="3" creationId="{E1CEBCDC-7F07-C703-AC86-B28493DEE856}"/>
          </ac:spMkLst>
        </pc:spChg>
      </pc:sldChg>
      <pc:sldChg chg="modSp mod">
        <pc:chgData name="Dennis Rono" userId="4fe3c90c600c2864" providerId="LiveId" clId="{D85A25E6-3D77-4008-A6D0-CA3B51430301}" dt="2024-03-31T09:13:45.198" v="331" actId="20577"/>
        <pc:sldMkLst>
          <pc:docMk/>
          <pc:sldMk cId="669736279" sldId="279"/>
        </pc:sldMkLst>
        <pc:spChg chg="mod">
          <ac:chgData name="Dennis Rono" userId="4fe3c90c600c2864" providerId="LiveId" clId="{D85A25E6-3D77-4008-A6D0-CA3B51430301}" dt="2024-03-31T09:13:45.198" v="331" actId="20577"/>
          <ac:spMkLst>
            <pc:docMk/>
            <pc:sldMk cId="669736279" sldId="279"/>
            <ac:spMk id="3" creationId="{FEA6DE69-DD73-4BBD-1CDA-34646F053C55}"/>
          </ac:spMkLst>
        </pc:spChg>
      </pc:sldChg>
      <pc:sldChg chg="modSp mod">
        <pc:chgData name="Dennis Rono" userId="4fe3c90c600c2864" providerId="LiveId" clId="{D85A25E6-3D77-4008-A6D0-CA3B51430301}" dt="2024-03-31T09:15:31.312" v="336" actId="14100"/>
        <pc:sldMkLst>
          <pc:docMk/>
          <pc:sldMk cId="466683803" sldId="280"/>
        </pc:sldMkLst>
        <pc:graphicFrameChg chg="mod modGraphic">
          <ac:chgData name="Dennis Rono" userId="4fe3c90c600c2864" providerId="LiveId" clId="{D85A25E6-3D77-4008-A6D0-CA3B51430301}" dt="2024-03-31T09:15:31.312" v="336" actId="14100"/>
          <ac:graphicFrameMkLst>
            <pc:docMk/>
            <pc:sldMk cId="466683803" sldId="280"/>
            <ac:graphicFrameMk id="4" creationId="{EAF992DE-9049-B273-0D55-E562013AEA40}"/>
          </ac:graphicFrameMkLst>
        </pc:graphicFrameChg>
      </pc:sldChg>
      <pc:sldChg chg="modSp mod">
        <pc:chgData name="Dennis Rono" userId="4fe3c90c600c2864" providerId="LiveId" clId="{D85A25E6-3D77-4008-A6D0-CA3B51430301}" dt="2024-03-31T11:18:21.483" v="1530" actId="2711"/>
        <pc:sldMkLst>
          <pc:docMk/>
          <pc:sldMk cId="1034200761" sldId="283"/>
        </pc:sldMkLst>
        <pc:spChg chg="mod">
          <ac:chgData name="Dennis Rono" userId="4fe3c90c600c2864" providerId="LiveId" clId="{D85A25E6-3D77-4008-A6D0-CA3B51430301}" dt="2024-03-31T11:18:21.483" v="1530" actId="2711"/>
          <ac:spMkLst>
            <pc:docMk/>
            <pc:sldMk cId="1034200761" sldId="283"/>
            <ac:spMk id="2" creationId="{64416AB8-51B4-0D5C-335F-46FFC9D4E3C2}"/>
          </ac:spMkLst>
        </pc:spChg>
      </pc:sldChg>
      <pc:sldChg chg="modSp mod ord">
        <pc:chgData name="Dennis Rono" userId="4fe3c90c600c2864" providerId="LiveId" clId="{D85A25E6-3D77-4008-A6D0-CA3B51430301}" dt="2024-04-11T07:03:38.938" v="2327" actId="27636"/>
        <pc:sldMkLst>
          <pc:docMk/>
          <pc:sldMk cId="258410737" sldId="285"/>
        </pc:sldMkLst>
        <pc:spChg chg="mod">
          <ac:chgData name="Dennis Rono" userId="4fe3c90c600c2864" providerId="LiveId" clId="{D85A25E6-3D77-4008-A6D0-CA3B51430301}" dt="2024-03-25T18:57:26.416" v="25" actId="20577"/>
          <ac:spMkLst>
            <pc:docMk/>
            <pc:sldMk cId="258410737" sldId="285"/>
            <ac:spMk id="2" creationId="{4BC15814-20B9-482A-94CD-03A684367C9C}"/>
          </ac:spMkLst>
        </pc:spChg>
        <pc:spChg chg="mod">
          <ac:chgData name="Dennis Rono" userId="4fe3c90c600c2864" providerId="LiveId" clId="{D85A25E6-3D77-4008-A6D0-CA3B51430301}" dt="2024-04-11T07:03:38.938" v="2327" actId="27636"/>
          <ac:spMkLst>
            <pc:docMk/>
            <pc:sldMk cId="258410737" sldId="285"/>
            <ac:spMk id="3" creationId="{A47012C3-FB41-4AA9-AB7E-9931A18B7ED6}"/>
          </ac:spMkLst>
        </pc:spChg>
      </pc:sldChg>
      <pc:sldChg chg="addSp delSp modSp new mod">
        <pc:chgData name="Dennis Rono" userId="4fe3c90c600c2864" providerId="LiveId" clId="{D85A25E6-3D77-4008-A6D0-CA3B51430301}" dt="2024-03-31T09:20:37.373" v="364" actId="122"/>
        <pc:sldMkLst>
          <pc:docMk/>
          <pc:sldMk cId="1832235697" sldId="286"/>
        </pc:sldMkLst>
        <pc:spChg chg="mod">
          <ac:chgData name="Dennis Rono" userId="4fe3c90c600c2864" providerId="LiveId" clId="{D85A25E6-3D77-4008-A6D0-CA3B51430301}" dt="2024-03-31T09:20:37.373" v="364" actId="122"/>
          <ac:spMkLst>
            <pc:docMk/>
            <pc:sldMk cId="1832235697" sldId="286"/>
            <ac:spMk id="2" creationId="{66E5CDDB-0E9E-4C0D-B08F-7F8505D93E71}"/>
          </ac:spMkLst>
        </pc:spChg>
        <pc:spChg chg="del mod">
          <ac:chgData name="Dennis Rono" userId="4fe3c90c600c2864" providerId="LiveId" clId="{D85A25E6-3D77-4008-A6D0-CA3B51430301}" dt="2024-03-31T09:18:30.006" v="358" actId="931"/>
          <ac:spMkLst>
            <pc:docMk/>
            <pc:sldMk cId="1832235697" sldId="286"/>
            <ac:spMk id="3" creationId="{40751DE5-C8EB-46E1-8ECA-A84F0F0219CB}"/>
          </ac:spMkLst>
        </pc:spChg>
        <pc:picChg chg="add mod">
          <ac:chgData name="Dennis Rono" userId="4fe3c90c600c2864" providerId="LiveId" clId="{D85A25E6-3D77-4008-A6D0-CA3B51430301}" dt="2024-03-31T09:19:40.216" v="363" actId="12788"/>
          <ac:picMkLst>
            <pc:docMk/>
            <pc:sldMk cId="1832235697" sldId="286"/>
            <ac:picMk id="5" creationId="{CCA09FAA-FCB7-49E6-9C2B-AC3A89647713}"/>
          </ac:picMkLst>
        </pc:picChg>
      </pc:sldChg>
      <pc:sldChg chg="modSp new mod">
        <pc:chgData name="Dennis Rono" userId="4fe3c90c600c2864" providerId="LiveId" clId="{D85A25E6-3D77-4008-A6D0-CA3B51430301}" dt="2024-03-31T09:35:27.769" v="1124" actId="20577"/>
        <pc:sldMkLst>
          <pc:docMk/>
          <pc:sldMk cId="1317416903" sldId="287"/>
        </pc:sldMkLst>
        <pc:spChg chg="mod">
          <ac:chgData name="Dennis Rono" userId="4fe3c90c600c2864" providerId="LiveId" clId="{D85A25E6-3D77-4008-A6D0-CA3B51430301}" dt="2024-03-31T09:35:05.160" v="1114" actId="20577"/>
          <ac:spMkLst>
            <pc:docMk/>
            <pc:sldMk cId="1317416903" sldId="287"/>
            <ac:spMk id="2" creationId="{94CFEB1C-8353-4A3C-88F1-427162B2D95E}"/>
          </ac:spMkLst>
        </pc:spChg>
        <pc:spChg chg="mod">
          <ac:chgData name="Dennis Rono" userId="4fe3c90c600c2864" providerId="LiveId" clId="{D85A25E6-3D77-4008-A6D0-CA3B51430301}" dt="2024-03-31T09:35:27.769" v="1124" actId="20577"/>
          <ac:spMkLst>
            <pc:docMk/>
            <pc:sldMk cId="1317416903" sldId="287"/>
            <ac:spMk id="3" creationId="{A8E213A2-B483-48B6-A2A5-B0A8B050A2AF}"/>
          </ac:spMkLst>
        </pc:spChg>
      </pc:sldChg>
      <pc:sldChg chg="addSp delSp modSp new mod">
        <pc:chgData name="Dennis Rono" userId="4fe3c90c600c2864" providerId="LiveId" clId="{D85A25E6-3D77-4008-A6D0-CA3B51430301}" dt="2024-03-31T11:15:49.361" v="1524" actId="113"/>
        <pc:sldMkLst>
          <pc:docMk/>
          <pc:sldMk cId="1009785155" sldId="288"/>
        </pc:sldMkLst>
        <pc:spChg chg="mod">
          <ac:chgData name="Dennis Rono" userId="4fe3c90c600c2864" providerId="LiveId" clId="{D85A25E6-3D77-4008-A6D0-CA3B51430301}" dt="2024-03-31T11:15:49.361" v="1524" actId="113"/>
          <ac:spMkLst>
            <pc:docMk/>
            <pc:sldMk cId="1009785155" sldId="288"/>
            <ac:spMk id="2" creationId="{2BAB3519-517C-4CA5-A70C-8A44D97FEB89}"/>
          </ac:spMkLst>
        </pc:spChg>
        <pc:spChg chg="del mod">
          <ac:chgData name="Dennis Rono" userId="4fe3c90c600c2864" providerId="LiveId" clId="{D85A25E6-3D77-4008-A6D0-CA3B51430301}" dt="2024-03-31T09:39:06.131" v="1164" actId="931"/>
          <ac:spMkLst>
            <pc:docMk/>
            <pc:sldMk cId="1009785155" sldId="288"/>
            <ac:spMk id="3" creationId="{1231BFC3-EE04-4844-8770-CDB45EC70422}"/>
          </ac:spMkLst>
        </pc:spChg>
        <pc:spChg chg="add del mod">
          <ac:chgData name="Dennis Rono" userId="4fe3c90c600c2864" providerId="LiveId" clId="{D85A25E6-3D77-4008-A6D0-CA3B51430301}" dt="2024-03-31T11:14:00.516" v="1519" actId="931"/>
          <ac:spMkLst>
            <pc:docMk/>
            <pc:sldMk cId="1009785155" sldId="288"/>
            <ac:spMk id="7" creationId="{2B8D3E71-46F8-4F67-B654-6B1B2A3D9F4F}"/>
          </ac:spMkLst>
        </pc:spChg>
        <pc:picChg chg="add del mod">
          <ac:chgData name="Dennis Rono" userId="4fe3c90c600c2864" providerId="LiveId" clId="{D85A25E6-3D77-4008-A6D0-CA3B51430301}" dt="2024-03-31T11:13:44.625" v="1518" actId="478"/>
          <ac:picMkLst>
            <pc:docMk/>
            <pc:sldMk cId="1009785155" sldId="288"/>
            <ac:picMk id="5" creationId="{8545DF45-4845-4F02-8FF3-C419529665CA}"/>
          </ac:picMkLst>
        </pc:picChg>
        <pc:picChg chg="add mod">
          <ac:chgData name="Dennis Rono" userId="4fe3c90c600c2864" providerId="LiveId" clId="{D85A25E6-3D77-4008-A6D0-CA3B51430301}" dt="2024-03-31T11:14:12.220" v="1522" actId="1076"/>
          <ac:picMkLst>
            <pc:docMk/>
            <pc:sldMk cId="1009785155" sldId="288"/>
            <ac:picMk id="9" creationId="{5126FCB8-C505-45AC-917C-AA7C3EF7AB28}"/>
          </ac:picMkLst>
        </pc:picChg>
      </pc:sldChg>
      <pc:sldChg chg="addSp delSp modSp new mod">
        <pc:chgData name="Dennis Rono" userId="4fe3c90c600c2864" providerId="LiveId" clId="{D85A25E6-3D77-4008-A6D0-CA3B51430301}" dt="2024-03-31T11:02:44.108" v="1517" actId="113"/>
        <pc:sldMkLst>
          <pc:docMk/>
          <pc:sldMk cId="4272725646" sldId="289"/>
        </pc:sldMkLst>
        <pc:spChg chg="mod">
          <ac:chgData name="Dennis Rono" userId="4fe3c90c600c2864" providerId="LiveId" clId="{D85A25E6-3D77-4008-A6D0-CA3B51430301}" dt="2024-03-31T11:02:44.108" v="1517" actId="113"/>
          <ac:spMkLst>
            <pc:docMk/>
            <pc:sldMk cId="4272725646" sldId="289"/>
            <ac:spMk id="2" creationId="{B5E7276D-3228-4D25-AEFB-4CEACFAD9D23}"/>
          </ac:spMkLst>
        </pc:spChg>
        <pc:spChg chg="del mod">
          <ac:chgData name="Dennis Rono" userId="4fe3c90c600c2864" providerId="LiveId" clId="{D85A25E6-3D77-4008-A6D0-CA3B51430301}" dt="2024-03-31T10:54:38.789" v="1510" actId="931"/>
          <ac:spMkLst>
            <pc:docMk/>
            <pc:sldMk cId="4272725646" sldId="289"/>
            <ac:spMk id="3" creationId="{A77B37B8-ED47-4D61-88A2-60E6A595202F}"/>
          </ac:spMkLst>
        </pc:spChg>
        <pc:spChg chg="add del mod">
          <ac:chgData name="Dennis Rono" userId="4fe3c90c600c2864" providerId="LiveId" clId="{D85A25E6-3D77-4008-A6D0-CA3B51430301}" dt="2024-03-31T11:01:58.293" v="1512" actId="931"/>
          <ac:spMkLst>
            <pc:docMk/>
            <pc:sldMk cId="4272725646" sldId="289"/>
            <ac:spMk id="7" creationId="{62E21F44-2FD0-4DCE-8876-E035C67C212F}"/>
          </ac:spMkLst>
        </pc:spChg>
        <pc:picChg chg="add del mod">
          <ac:chgData name="Dennis Rono" userId="4fe3c90c600c2864" providerId="LiveId" clId="{D85A25E6-3D77-4008-A6D0-CA3B51430301}" dt="2024-03-31T11:01:49.529" v="1511" actId="478"/>
          <ac:picMkLst>
            <pc:docMk/>
            <pc:sldMk cId="4272725646" sldId="289"/>
            <ac:picMk id="5" creationId="{7A4D422D-C077-46AF-BF90-3FFB3B1F35B3}"/>
          </ac:picMkLst>
        </pc:picChg>
        <pc:picChg chg="add mod">
          <ac:chgData name="Dennis Rono" userId="4fe3c90c600c2864" providerId="LiveId" clId="{D85A25E6-3D77-4008-A6D0-CA3B51430301}" dt="2024-03-31T11:02:36.939" v="1515" actId="1076"/>
          <ac:picMkLst>
            <pc:docMk/>
            <pc:sldMk cId="4272725646" sldId="289"/>
            <ac:picMk id="9" creationId="{8E61C382-FEFB-4DC2-B884-D1BACED92E93}"/>
          </ac:picMkLst>
        </pc:picChg>
      </pc:sldChg>
      <pc:sldChg chg="addSp delSp modSp new mod ord">
        <pc:chgData name="Dennis Rono" userId="4fe3c90c600c2864" providerId="LiveId" clId="{D85A25E6-3D77-4008-A6D0-CA3B51430301}" dt="2024-03-31T10:09:42.665" v="1485" actId="20577"/>
        <pc:sldMkLst>
          <pc:docMk/>
          <pc:sldMk cId="2122571296" sldId="290"/>
        </pc:sldMkLst>
        <pc:spChg chg="mod">
          <ac:chgData name="Dennis Rono" userId="4fe3c90c600c2864" providerId="LiveId" clId="{D85A25E6-3D77-4008-A6D0-CA3B51430301}" dt="2024-03-31T09:55:58.907" v="1278" actId="113"/>
          <ac:spMkLst>
            <pc:docMk/>
            <pc:sldMk cId="2122571296" sldId="290"/>
            <ac:spMk id="2" creationId="{98CC1E42-893F-4813-BDA5-D6D9F8780873}"/>
          </ac:spMkLst>
        </pc:spChg>
        <pc:spChg chg="del mod">
          <ac:chgData name="Dennis Rono" userId="4fe3c90c600c2864" providerId="LiveId" clId="{D85A25E6-3D77-4008-A6D0-CA3B51430301}" dt="2024-03-31T09:42:38.429" v="1227" actId="931"/>
          <ac:spMkLst>
            <pc:docMk/>
            <pc:sldMk cId="2122571296" sldId="290"/>
            <ac:spMk id="3" creationId="{7B0407DB-CB80-4E64-A330-2B93EF4E7990}"/>
          </ac:spMkLst>
        </pc:spChg>
        <pc:spChg chg="add del mod">
          <ac:chgData name="Dennis Rono" userId="4fe3c90c600c2864" providerId="LiveId" clId="{D85A25E6-3D77-4008-A6D0-CA3B51430301}" dt="2024-03-31T09:57:10.028" v="1288" actId="478"/>
          <ac:spMkLst>
            <pc:docMk/>
            <pc:sldMk cId="2122571296" sldId="290"/>
            <ac:spMk id="4" creationId="{6F0343B0-EC5A-4890-A264-C0B3FC52AEDA}"/>
          </ac:spMkLst>
        </pc:spChg>
        <pc:spChg chg="add mod">
          <ac:chgData name="Dennis Rono" userId="4fe3c90c600c2864" providerId="LiveId" clId="{D85A25E6-3D77-4008-A6D0-CA3B51430301}" dt="2024-03-31T10:09:42.665" v="1485" actId="20577"/>
          <ac:spMkLst>
            <pc:docMk/>
            <pc:sldMk cId="2122571296" sldId="290"/>
            <ac:spMk id="13" creationId="{2942BCD8-61C2-4014-BD3B-AC1AD8AAEA93}"/>
          </ac:spMkLst>
        </pc:spChg>
        <pc:picChg chg="add del mod">
          <ac:chgData name="Dennis Rono" userId="4fe3c90c600c2864" providerId="LiveId" clId="{D85A25E6-3D77-4008-A6D0-CA3B51430301}" dt="2024-03-31T09:43:58.032" v="1244" actId="478"/>
          <ac:picMkLst>
            <pc:docMk/>
            <pc:sldMk cId="2122571296" sldId="290"/>
            <ac:picMk id="6" creationId="{5A6AC128-E49E-47BC-9ACE-2F118F836D12}"/>
          </ac:picMkLst>
        </pc:picChg>
        <pc:picChg chg="add del mod">
          <ac:chgData name="Dennis Rono" userId="4fe3c90c600c2864" providerId="LiveId" clId="{D85A25E6-3D77-4008-A6D0-CA3B51430301}" dt="2024-03-31T09:42:55.041" v="1230" actId="478"/>
          <ac:picMkLst>
            <pc:docMk/>
            <pc:sldMk cId="2122571296" sldId="290"/>
            <ac:picMk id="7" creationId="{0C6FA459-C2B5-43BC-BC43-B97D4E3FA11F}"/>
          </ac:picMkLst>
        </pc:picChg>
        <pc:picChg chg="add del mod">
          <ac:chgData name="Dennis Rono" userId="4fe3c90c600c2864" providerId="LiveId" clId="{D85A25E6-3D77-4008-A6D0-CA3B51430301}" dt="2024-03-31T09:43:25.111" v="1235" actId="478"/>
          <ac:picMkLst>
            <pc:docMk/>
            <pc:sldMk cId="2122571296" sldId="290"/>
            <ac:picMk id="8" creationId="{8CF72425-2740-4D9B-8CCF-FCDEE77EDDBF}"/>
          </ac:picMkLst>
        </pc:picChg>
        <pc:picChg chg="add mod">
          <ac:chgData name="Dennis Rono" userId="4fe3c90c600c2864" providerId="LiveId" clId="{D85A25E6-3D77-4008-A6D0-CA3B51430301}" dt="2024-03-31T10:00:05.007" v="1291" actId="14100"/>
          <ac:picMkLst>
            <pc:docMk/>
            <pc:sldMk cId="2122571296" sldId="290"/>
            <ac:picMk id="10" creationId="{428E6F6A-5082-4D77-AE49-A2F6ADFBC279}"/>
          </ac:picMkLst>
        </pc:picChg>
        <pc:picChg chg="add del mod">
          <ac:chgData name="Dennis Rono" userId="4fe3c90c600c2864" providerId="LiveId" clId="{D85A25E6-3D77-4008-A6D0-CA3B51430301}" dt="2024-03-31T09:43:54.921" v="1243" actId="478"/>
          <ac:picMkLst>
            <pc:docMk/>
            <pc:sldMk cId="2122571296" sldId="290"/>
            <ac:picMk id="11" creationId="{5863BBA7-84E1-465F-A1C2-4C1800C3D79F}"/>
          </ac:picMkLst>
        </pc:picChg>
        <pc:picChg chg="add del mod">
          <ac:chgData name="Dennis Rono" userId="4fe3c90c600c2864" providerId="LiveId" clId="{D85A25E6-3D77-4008-A6D0-CA3B51430301}" dt="2024-03-31T09:56:13.464" v="1279" actId="478"/>
          <ac:picMkLst>
            <pc:docMk/>
            <pc:sldMk cId="2122571296" sldId="290"/>
            <ac:picMk id="15" creationId="{DA2F5EAA-6720-4ECA-BC4F-BA7F79233AD3}"/>
          </ac:picMkLst>
        </pc:picChg>
        <pc:picChg chg="add mod">
          <ac:chgData name="Dennis Rono" userId="4fe3c90c600c2864" providerId="LiveId" clId="{D85A25E6-3D77-4008-A6D0-CA3B51430301}" dt="2024-03-31T10:00:56.623" v="1299" actId="14100"/>
          <ac:picMkLst>
            <pc:docMk/>
            <pc:sldMk cId="2122571296" sldId="290"/>
            <ac:picMk id="17" creationId="{9F371565-EE28-4FA3-9211-7CBF31A87D9B}"/>
          </ac:picMkLst>
        </pc:picChg>
      </pc:sldChg>
      <pc:sldChg chg="modSp new del mod setBg">
        <pc:chgData name="Dennis Rono" userId="4fe3c90c600c2864" providerId="LiveId" clId="{D85A25E6-3D77-4008-A6D0-CA3B51430301}" dt="2024-04-10T06:38:55.130" v="1626" actId="47"/>
        <pc:sldMkLst>
          <pc:docMk/>
          <pc:sldMk cId="241238094" sldId="291"/>
        </pc:sldMkLst>
        <pc:spChg chg="mod">
          <ac:chgData name="Dennis Rono" userId="4fe3c90c600c2864" providerId="LiveId" clId="{D85A25E6-3D77-4008-A6D0-CA3B51430301}" dt="2024-03-31T10:07:56.118" v="1467" actId="14100"/>
          <ac:spMkLst>
            <pc:docMk/>
            <pc:sldMk cId="241238094" sldId="291"/>
            <ac:spMk id="2" creationId="{6F1D71B0-A2C0-4CC3-950B-5C2D0BA8B681}"/>
          </ac:spMkLst>
        </pc:spChg>
        <pc:spChg chg="mod">
          <ac:chgData name="Dennis Rono" userId="4fe3c90c600c2864" providerId="LiveId" clId="{D85A25E6-3D77-4008-A6D0-CA3B51430301}" dt="2024-04-10T06:33:51.754" v="1625" actId="20577"/>
          <ac:spMkLst>
            <pc:docMk/>
            <pc:sldMk cId="241238094" sldId="291"/>
            <ac:spMk id="3" creationId="{5BE3FF48-0AE6-4522-AFBB-03C1D569E195}"/>
          </ac:spMkLst>
        </pc:spChg>
      </pc:sldChg>
      <pc:sldChg chg="modSp new mod">
        <pc:chgData name="Dennis Rono" userId="4fe3c90c600c2864" providerId="LiveId" clId="{D85A25E6-3D77-4008-A6D0-CA3B51430301}" dt="2024-04-10T06:53:23.862" v="2280" actId="20577"/>
        <pc:sldMkLst>
          <pc:docMk/>
          <pc:sldMk cId="3550194606" sldId="292"/>
        </pc:sldMkLst>
        <pc:spChg chg="mod">
          <ac:chgData name="Dennis Rono" userId="4fe3c90c600c2864" providerId="LiveId" clId="{D85A25E6-3D77-4008-A6D0-CA3B51430301}" dt="2024-04-10T06:25:22.753" v="1531" actId="14100"/>
          <ac:spMkLst>
            <pc:docMk/>
            <pc:sldMk cId="3550194606" sldId="292"/>
            <ac:spMk id="2" creationId="{3D29354A-AAB5-4473-BB01-DBD714998D12}"/>
          </ac:spMkLst>
        </pc:spChg>
        <pc:spChg chg="mod">
          <ac:chgData name="Dennis Rono" userId="4fe3c90c600c2864" providerId="LiveId" clId="{D85A25E6-3D77-4008-A6D0-CA3B51430301}" dt="2024-04-10T06:53:23.862" v="2280" actId="20577"/>
          <ac:spMkLst>
            <pc:docMk/>
            <pc:sldMk cId="3550194606" sldId="292"/>
            <ac:spMk id="3" creationId="{27199501-E3E2-4243-ABC5-31F47B3F8AD2}"/>
          </ac:spMkLst>
        </pc:spChg>
      </pc:sldChg>
    </pc:docChg>
  </pc:docChgLst>
  <pc:docChgLst>
    <pc:chgData name="Dennis Kibet" userId="4fe3c90c600c2864" providerId="LiveId" clId="{615D877A-005B-458B-8AC9-346444A9DC00}"/>
    <pc:docChg chg="undo redo custSel addSld delSld modSld addSection delSection modSection">
      <pc:chgData name="Dennis Kibet" userId="4fe3c90c600c2864" providerId="LiveId" clId="{615D877A-005B-458B-8AC9-346444A9DC00}" dt="2023-11-29T17:25:23.103" v="4828" actId="478"/>
      <pc:docMkLst>
        <pc:docMk/>
      </pc:docMkLst>
      <pc:sldChg chg="addSp delSp modSp mod">
        <pc:chgData name="Dennis Kibet" userId="4fe3c90c600c2864" providerId="LiveId" clId="{615D877A-005B-458B-8AC9-346444A9DC00}" dt="2023-11-29T17:25:23.103" v="4828" actId="478"/>
        <pc:sldMkLst>
          <pc:docMk/>
          <pc:sldMk cId="635272143" sldId="256"/>
        </pc:sldMkLst>
        <pc:spChg chg="mod">
          <ac:chgData name="Dennis Kibet" userId="4fe3c90c600c2864" providerId="LiveId" clId="{615D877A-005B-458B-8AC9-346444A9DC00}" dt="2023-11-29T17:02:24.903" v="4685" actId="2711"/>
          <ac:spMkLst>
            <pc:docMk/>
            <pc:sldMk cId="635272143" sldId="256"/>
            <ac:spMk id="4" creationId="{BF6FE71F-5A31-622B-C7B9-EB507D5A4BA0}"/>
          </ac:spMkLst>
        </pc:spChg>
        <pc:spChg chg="mod">
          <ac:chgData name="Dennis Kibet" userId="4fe3c90c600c2864" providerId="LiveId" clId="{615D877A-005B-458B-8AC9-346444A9DC00}" dt="2023-11-29T12:25:10.849" v="2923" actId="20577"/>
          <ac:spMkLst>
            <pc:docMk/>
            <pc:sldMk cId="635272143" sldId="256"/>
            <ac:spMk id="5" creationId="{A362DCDC-BAB9-379F-230A-EA91591C24F2}"/>
          </ac:spMkLst>
        </pc:spChg>
        <pc:spChg chg="add del mod">
          <ac:chgData name="Dennis Kibet" userId="4fe3c90c600c2864" providerId="LiveId" clId="{615D877A-005B-458B-8AC9-346444A9DC00}" dt="2023-11-29T17:23:07.728" v="4815" actId="478"/>
          <ac:spMkLst>
            <pc:docMk/>
            <pc:sldMk cId="635272143" sldId="256"/>
            <ac:spMk id="14" creationId="{0F9603EC-0FF3-880E-344E-B24E91B463A5}"/>
          </ac:spMkLst>
        </pc:spChg>
        <pc:spChg chg="add mod">
          <ac:chgData name="Dennis Kibet" userId="4fe3c90c600c2864" providerId="LiveId" clId="{615D877A-005B-458B-8AC9-346444A9DC00}" dt="2023-11-29T17:23:58.964" v="4822" actId="2085"/>
          <ac:spMkLst>
            <pc:docMk/>
            <pc:sldMk cId="635272143" sldId="256"/>
            <ac:spMk id="15" creationId="{B9C9F514-92BD-BAFE-AAD0-BC4E46E2615A}"/>
          </ac:spMkLst>
        </pc:spChg>
        <pc:spChg chg="add mod">
          <ac:chgData name="Dennis Kibet" userId="4fe3c90c600c2864" providerId="LiveId" clId="{615D877A-005B-458B-8AC9-346444A9DC00}" dt="2023-11-29T17:23:58.964" v="4822" actId="2085"/>
          <ac:spMkLst>
            <pc:docMk/>
            <pc:sldMk cId="635272143" sldId="256"/>
            <ac:spMk id="16" creationId="{43A9DB7E-5DA6-E558-FF6D-EB923A8CF0AF}"/>
          </ac:spMkLst>
        </pc:spChg>
        <pc:picChg chg="add del mod">
          <ac:chgData name="Dennis Kibet" userId="4fe3c90c600c2864" providerId="LiveId" clId="{615D877A-005B-458B-8AC9-346444A9DC00}" dt="2023-11-29T17:10:52.435" v="4695" actId="931"/>
          <ac:picMkLst>
            <pc:docMk/>
            <pc:sldMk cId="635272143" sldId="256"/>
            <ac:picMk id="3" creationId="{DE7A24F6-3BDE-7F62-A6E7-D2684577B792}"/>
          </ac:picMkLst>
        </pc:picChg>
        <pc:picChg chg="add del mod">
          <ac:chgData name="Dennis Kibet" userId="4fe3c90c600c2864" providerId="LiveId" clId="{615D877A-005B-458B-8AC9-346444A9DC00}" dt="2023-11-29T17:13:21.886" v="4701" actId="478"/>
          <ac:picMkLst>
            <pc:docMk/>
            <pc:sldMk cId="635272143" sldId="256"/>
            <ac:picMk id="7" creationId="{41C62249-57AA-CD80-1B30-1F4683715351}"/>
          </ac:picMkLst>
        </pc:picChg>
        <pc:picChg chg="add mod">
          <ac:chgData name="Dennis Kibet" userId="4fe3c90c600c2864" providerId="LiveId" clId="{615D877A-005B-458B-8AC9-346444A9DC00}" dt="2023-11-29T17:14:26.746" v="4704" actId="1076"/>
          <ac:picMkLst>
            <pc:docMk/>
            <pc:sldMk cId="635272143" sldId="256"/>
            <ac:picMk id="9" creationId="{38B8D613-AD4F-D99F-8E11-5170C6003662}"/>
          </ac:picMkLst>
        </pc:picChg>
        <pc:picChg chg="add del mod">
          <ac:chgData name="Dennis Kibet" userId="4fe3c90c600c2864" providerId="LiveId" clId="{615D877A-005B-458B-8AC9-346444A9DC00}" dt="2023-11-29T17:16:37.213" v="4706" actId="478"/>
          <ac:picMkLst>
            <pc:docMk/>
            <pc:sldMk cId="635272143" sldId="256"/>
            <ac:picMk id="11" creationId="{C169A8D0-2903-7691-9300-15603D4F7690}"/>
          </ac:picMkLst>
        </pc:picChg>
        <pc:picChg chg="add mod">
          <ac:chgData name="Dennis Kibet" userId="4fe3c90c600c2864" providerId="LiveId" clId="{615D877A-005B-458B-8AC9-346444A9DC00}" dt="2023-11-29T17:18:07.310" v="4710" actId="196"/>
          <ac:picMkLst>
            <pc:docMk/>
            <pc:sldMk cId="635272143" sldId="256"/>
            <ac:picMk id="13" creationId="{0DBDAADE-DFCE-6F68-1E4C-7BF7AF1B37DC}"/>
          </ac:picMkLst>
        </pc:picChg>
        <pc:inkChg chg="add del mod">
          <ac:chgData name="Dennis Kibet" userId="4fe3c90c600c2864" providerId="LiveId" clId="{615D877A-005B-458B-8AC9-346444A9DC00}" dt="2023-11-29T17:24:59.262" v="4826" actId="478"/>
          <ac:inkMkLst>
            <pc:docMk/>
            <pc:sldMk cId="635272143" sldId="256"/>
            <ac:inkMk id="17" creationId="{8C190BF2-52FD-04AF-12D0-47A65B5E65AE}"/>
          </ac:inkMkLst>
        </pc:inkChg>
        <pc:inkChg chg="add del">
          <ac:chgData name="Dennis Kibet" userId="4fe3c90c600c2864" providerId="LiveId" clId="{615D877A-005B-458B-8AC9-346444A9DC00}" dt="2023-11-29T17:25:23.103" v="4828" actId="478"/>
          <ac:inkMkLst>
            <pc:docMk/>
            <pc:sldMk cId="635272143" sldId="256"/>
            <ac:inkMk id="18" creationId="{6F6F567B-D4DB-0BEB-82D5-C5D7F4C9B01C}"/>
          </ac:inkMkLst>
        </pc:inkChg>
      </pc:sldChg>
      <pc:sldChg chg="modSp mod setBg">
        <pc:chgData name="Dennis Kibet" userId="4fe3c90c600c2864" providerId="LiveId" clId="{615D877A-005B-458B-8AC9-346444A9DC00}" dt="2023-11-29T13:19:16.870" v="3577" actId="113"/>
        <pc:sldMkLst>
          <pc:docMk/>
          <pc:sldMk cId="1000678271" sldId="257"/>
        </pc:sldMkLst>
        <pc:spChg chg="mod">
          <ac:chgData name="Dennis Kibet" userId="4fe3c90c600c2864" providerId="LiveId" clId="{615D877A-005B-458B-8AC9-346444A9DC00}" dt="2023-11-29T10:24:18.621" v="537" actId="1076"/>
          <ac:spMkLst>
            <pc:docMk/>
            <pc:sldMk cId="1000678271" sldId="257"/>
            <ac:spMk id="2" creationId="{B1D57E80-1F6B-C69C-FAB1-E3FBE626FC67}"/>
          </ac:spMkLst>
        </pc:spChg>
        <pc:spChg chg="mod">
          <ac:chgData name="Dennis Kibet" userId="4fe3c90c600c2864" providerId="LiveId" clId="{615D877A-005B-458B-8AC9-346444A9DC00}" dt="2023-11-29T13:19:16.870" v="3577" actId="113"/>
          <ac:spMkLst>
            <pc:docMk/>
            <pc:sldMk cId="1000678271" sldId="257"/>
            <ac:spMk id="3" creationId="{2F00A6B0-81D0-64D0-F167-FADA9438657C}"/>
          </ac:spMkLst>
        </pc:spChg>
      </pc:sldChg>
      <pc:sldChg chg="modSp new mod">
        <pc:chgData name="Dennis Kibet" userId="4fe3c90c600c2864" providerId="LiveId" clId="{615D877A-005B-458B-8AC9-346444A9DC00}" dt="2023-11-29T12:25:00.941" v="2922" actId="113"/>
        <pc:sldMkLst>
          <pc:docMk/>
          <pc:sldMk cId="887540339" sldId="258"/>
        </pc:sldMkLst>
        <pc:spChg chg="mod">
          <ac:chgData name="Dennis Kibet" userId="4fe3c90c600c2864" providerId="LiveId" clId="{615D877A-005B-458B-8AC9-346444A9DC00}" dt="2023-11-29T12:25:00.941" v="2922" actId="113"/>
          <ac:spMkLst>
            <pc:docMk/>
            <pc:sldMk cId="887540339" sldId="258"/>
            <ac:spMk id="2" creationId="{65A749E5-B7ED-0A30-1B71-9D1830EEDA5A}"/>
          </ac:spMkLst>
        </pc:spChg>
        <pc:spChg chg="mod">
          <ac:chgData name="Dennis Kibet" userId="4fe3c90c600c2864" providerId="LiveId" clId="{615D877A-005B-458B-8AC9-346444A9DC00}" dt="2023-11-29T10:50:29.798" v="1104" actId="14100"/>
          <ac:spMkLst>
            <pc:docMk/>
            <pc:sldMk cId="887540339" sldId="258"/>
            <ac:spMk id="3" creationId="{CFD44A8E-0BEC-47A1-4264-87F2B3C69D86}"/>
          </ac:spMkLst>
        </pc:spChg>
      </pc:sldChg>
      <pc:sldChg chg="addSp modSp new mod">
        <pc:chgData name="Dennis Kibet" userId="4fe3c90c600c2864" providerId="LiveId" clId="{615D877A-005B-458B-8AC9-346444A9DC00}" dt="2023-11-29T13:20:22.148" v="3590" actId="313"/>
        <pc:sldMkLst>
          <pc:docMk/>
          <pc:sldMk cId="2740034801" sldId="259"/>
        </pc:sldMkLst>
        <pc:spChg chg="mod">
          <ac:chgData name="Dennis Kibet" userId="4fe3c90c600c2864" providerId="LiveId" clId="{615D877A-005B-458B-8AC9-346444A9DC00}" dt="2023-11-29T13:20:22.148" v="3590" actId="313"/>
          <ac:spMkLst>
            <pc:docMk/>
            <pc:sldMk cId="2740034801" sldId="259"/>
            <ac:spMk id="2" creationId="{1792B291-8012-5764-4880-5C66090D301A}"/>
          </ac:spMkLst>
        </pc:spChg>
        <pc:spChg chg="mod">
          <ac:chgData name="Dennis Kibet" userId="4fe3c90c600c2864" providerId="LiveId" clId="{615D877A-005B-458B-8AC9-346444A9DC00}" dt="2023-11-29T10:49:58.686" v="1101" actId="1076"/>
          <ac:spMkLst>
            <pc:docMk/>
            <pc:sldMk cId="2740034801" sldId="259"/>
            <ac:spMk id="3" creationId="{DACA9702-0D62-EDD5-941A-1992D78276F4}"/>
          </ac:spMkLst>
        </pc:spChg>
        <pc:spChg chg="add mod">
          <ac:chgData name="Dennis Kibet" userId="4fe3c90c600c2864" providerId="LiveId" clId="{615D877A-005B-458B-8AC9-346444A9DC00}" dt="2023-11-29T13:18:54.406" v="3576" actId="113"/>
          <ac:spMkLst>
            <pc:docMk/>
            <pc:sldMk cId="2740034801" sldId="259"/>
            <ac:spMk id="4" creationId="{59F3EAA6-8BC7-F753-6D08-4348138C6C8A}"/>
          </ac:spMkLst>
        </pc:spChg>
        <pc:spChg chg="add mod">
          <ac:chgData name="Dennis Kibet" userId="4fe3c90c600c2864" providerId="LiveId" clId="{615D877A-005B-458B-8AC9-346444A9DC00}" dt="2023-11-29T10:49:48.942" v="1099" actId="1076"/>
          <ac:spMkLst>
            <pc:docMk/>
            <pc:sldMk cId="2740034801" sldId="259"/>
            <ac:spMk id="5" creationId="{444080DD-F1B7-DC2A-5216-6809EB0D2E99}"/>
          </ac:spMkLst>
        </pc:spChg>
      </pc:sldChg>
      <pc:sldChg chg="modSp new del mod">
        <pc:chgData name="Dennis Kibet" userId="4fe3c90c600c2864" providerId="LiveId" clId="{615D877A-005B-458B-8AC9-346444A9DC00}" dt="2023-11-29T16:41:49.620" v="4677" actId="47"/>
        <pc:sldMkLst>
          <pc:docMk/>
          <pc:sldMk cId="1014048759" sldId="260"/>
        </pc:sldMkLst>
        <pc:spChg chg="mod">
          <ac:chgData name="Dennis Kibet" userId="4fe3c90c600c2864" providerId="LiveId" clId="{615D877A-005B-458B-8AC9-346444A9DC00}" dt="2023-11-29T10:51:28.702" v="1131" actId="14100"/>
          <ac:spMkLst>
            <pc:docMk/>
            <pc:sldMk cId="1014048759" sldId="260"/>
            <ac:spMk id="2" creationId="{6ADDFDDC-CEEC-6BAF-7F35-5C3726B067E8}"/>
          </ac:spMkLst>
        </pc:spChg>
        <pc:spChg chg="mod">
          <ac:chgData name="Dennis Kibet" userId="4fe3c90c600c2864" providerId="LiveId" clId="{615D877A-005B-458B-8AC9-346444A9DC00}" dt="2023-11-29T11:05:09.139" v="1308" actId="20577"/>
          <ac:spMkLst>
            <pc:docMk/>
            <pc:sldMk cId="1014048759" sldId="260"/>
            <ac:spMk id="3" creationId="{4B976840-1445-92A4-2DD3-8C6820AF2372}"/>
          </ac:spMkLst>
        </pc:spChg>
      </pc:sldChg>
      <pc:sldChg chg="addSp modSp new mod">
        <pc:chgData name="Dennis Kibet" userId="4fe3c90c600c2864" providerId="LiveId" clId="{615D877A-005B-458B-8AC9-346444A9DC00}" dt="2023-11-29T14:22:43.063" v="4666" actId="403"/>
        <pc:sldMkLst>
          <pc:docMk/>
          <pc:sldMk cId="1514075201" sldId="261"/>
        </pc:sldMkLst>
        <pc:spChg chg="mod">
          <ac:chgData name="Dennis Kibet" userId="4fe3c90c600c2864" providerId="LiveId" clId="{615D877A-005B-458B-8AC9-346444A9DC00}" dt="2023-11-29T14:22:43.063" v="4666" actId="403"/>
          <ac:spMkLst>
            <pc:docMk/>
            <pc:sldMk cId="1514075201" sldId="261"/>
            <ac:spMk id="2" creationId="{7F05532F-67F6-D09D-1994-F10C5D92C350}"/>
          </ac:spMkLst>
        </pc:spChg>
        <pc:spChg chg="mod">
          <ac:chgData name="Dennis Kibet" userId="4fe3c90c600c2864" providerId="LiveId" clId="{615D877A-005B-458B-8AC9-346444A9DC00}" dt="2023-11-29T11:13:18.026" v="1493" actId="20577"/>
          <ac:spMkLst>
            <pc:docMk/>
            <pc:sldMk cId="1514075201" sldId="261"/>
            <ac:spMk id="3" creationId="{C3659BA8-6C6F-3169-4AD8-EF1C4F519410}"/>
          </ac:spMkLst>
        </pc:spChg>
        <pc:spChg chg="add mod">
          <ac:chgData name="Dennis Kibet" userId="4fe3c90c600c2864" providerId="LiveId" clId="{615D877A-005B-458B-8AC9-346444A9DC00}" dt="2023-11-29T11:12:38.439" v="1481" actId="1076"/>
          <ac:spMkLst>
            <pc:docMk/>
            <pc:sldMk cId="1514075201" sldId="261"/>
            <ac:spMk id="4" creationId="{70F682E4-CBEB-CE4E-F0F8-3DFB6E607838}"/>
          </ac:spMkLst>
        </pc:spChg>
        <pc:spChg chg="add mod">
          <ac:chgData name="Dennis Kibet" userId="4fe3c90c600c2864" providerId="LiveId" clId="{615D877A-005B-458B-8AC9-346444A9DC00}" dt="2023-11-29T11:26:29.989" v="1968" actId="20577"/>
          <ac:spMkLst>
            <pc:docMk/>
            <pc:sldMk cId="1514075201" sldId="261"/>
            <ac:spMk id="5" creationId="{4666BE7B-DDE3-DDD5-F721-178809E45720}"/>
          </ac:spMkLst>
        </pc:spChg>
      </pc:sldChg>
      <pc:sldChg chg="modSp new del mod">
        <pc:chgData name="Dennis Kibet" userId="4fe3c90c600c2864" providerId="LiveId" clId="{615D877A-005B-458B-8AC9-346444A9DC00}" dt="2023-11-29T11:06:52.437" v="1344" actId="47"/>
        <pc:sldMkLst>
          <pc:docMk/>
          <pc:sldMk cId="3782818405" sldId="261"/>
        </pc:sldMkLst>
        <pc:spChg chg="mod">
          <ac:chgData name="Dennis Kibet" userId="4fe3c90c600c2864" providerId="LiveId" clId="{615D877A-005B-458B-8AC9-346444A9DC00}" dt="2023-11-29T11:06:31.265" v="1340" actId="27636"/>
          <ac:spMkLst>
            <pc:docMk/>
            <pc:sldMk cId="3782818405" sldId="261"/>
            <ac:spMk id="2" creationId="{3E77AF5A-440E-4476-EF55-8B020734922F}"/>
          </ac:spMkLst>
        </pc:spChg>
        <pc:spChg chg="mod">
          <ac:chgData name="Dennis Kibet" userId="4fe3c90c600c2864" providerId="LiveId" clId="{615D877A-005B-458B-8AC9-346444A9DC00}" dt="2023-11-29T11:06:39.847" v="1342" actId="14100"/>
          <ac:spMkLst>
            <pc:docMk/>
            <pc:sldMk cId="3782818405" sldId="261"/>
            <ac:spMk id="3" creationId="{2BAB7B5D-1B0A-30AB-903D-181B2D92601F}"/>
          </ac:spMkLst>
        </pc:spChg>
      </pc:sldChg>
      <pc:sldChg chg="addSp delSp modSp new mod">
        <pc:chgData name="Dennis Kibet" userId="4fe3c90c600c2864" providerId="LiveId" clId="{615D877A-005B-458B-8AC9-346444A9DC00}" dt="2023-11-29T16:53:37.061" v="4681" actId="12788"/>
        <pc:sldMkLst>
          <pc:docMk/>
          <pc:sldMk cId="883103693" sldId="262"/>
        </pc:sldMkLst>
        <pc:spChg chg="mod">
          <ac:chgData name="Dennis Kibet" userId="4fe3c90c600c2864" providerId="LiveId" clId="{615D877A-005B-458B-8AC9-346444A9DC00}" dt="2023-11-29T11:31:52.063" v="2075" actId="27636"/>
          <ac:spMkLst>
            <pc:docMk/>
            <pc:sldMk cId="883103693" sldId="262"/>
            <ac:spMk id="2" creationId="{4510581D-50D5-E242-9E5B-B6044E9D1DE0}"/>
          </ac:spMkLst>
        </pc:spChg>
        <pc:spChg chg="del">
          <ac:chgData name="Dennis Kibet" userId="4fe3c90c600c2864" providerId="LiveId" clId="{615D877A-005B-458B-8AC9-346444A9DC00}" dt="2023-11-29T11:14:33.910" v="1497" actId="931"/>
          <ac:spMkLst>
            <pc:docMk/>
            <pc:sldMk cId="883103693" sldId="262"/>
            <ac:spMk id="3" creationId="{058EF91F-4CEA-AEDF-0788-651BE467DE5F}"/>
          </ac:spMkLst>
        </pc:spChg>
        <pc:spChg chg="add del mod">
          <ac:chgData name="Dennis Kibet" userId="4fe3c90c600c2864" providerId="LiveId" clId="{615D877A-005B-458B-8AC9-346444A9DC00}" dt="2023-11-29T16:53:30.424" v="4679" actId="931"/>
          <ac:spMkLst>
            <pc:docMk/>
            <pc:sldMk cId="883103693" sldId="262"/>
            <ac:spMk id="4" creationId="{B363DC88-894F-E80B-23EF-4BA23955075C}"/>
          </ac:spMkLst>
        </pc:spChg>
        <pc:spChg chg="add del mod">
          <ac:chgData name="Dennis Kibet" userId="4fe3c90c600c2864" providerId="LiveId" clId="{615D877A-005B-458B-8AC9-346444A9DC00}" dt="2023-11-29T11:25:18.672" v="1957" actId="478"/>
          <ac:spMkLst>
            <pc:docMk/>
            <pc:sldMk cId="883103693" sldId="262"/>
            <ac:spMk id="6" creationId="{E16527A6-09D8-8D08-37E8-0356973C50A5}"/>
          </ac:spMkLst>
        </pc:spChg>
        <pc:spChg chg="add mod">
          <ac:chgData name="Dennis Kibet" userId="4fe3c90c600c2864" providerId="LiveId" clId="{615D877A-005B-458B-8AC9-346444A9DC00}" dt="2023-11-29T11:41:47.675" v="2238" actId="27636"/>
          <ac:spMkLst>
            <pc:docMk/>
            <pc:sldMk cId="883103693" sldId="262"/>
            <ac:spMk id="7" creationId="{5E3F8D70-F0CE-7943-ED9C-F82A79DE2B09}"/>
          </ac:spMkLst>
        </pc:spChg>
        <pc:picChg chg="add del mod">
          <ac:chgData name="Dennis Kibet" userId="4fe3c90c600c2864" providerId="LiveId" clId="{615D877A-005B-458B-8AC9-346444A9DC00}" dt="2023-11-29T16:53:26.604" v="4678" actId="478"/>
          <ac:picMkLst>
            <pc:docMk/>
            <pc:sldMk cId="883103693" sldId="262"/>
            <ac:picMk id="5" creationId="{F30C6C9F-0B1C-A67D-16C6-A7FA2D5542E5}"/>
          </ac:picMkLst>
        </pc:picChg>
        <pc:picChg chg="add mod">
          <ac:chgData name="Dennis Kibet" userId="4fe3c90c600c2864" providerId="LiveId" clId="{615D877A-005B-458B-8AC9-346444A9DC00}" dt="2023-11-29T16:53:37.061" v="4681" actId="12788"/>
          <ac:picMkLst>
            <pc:docMk/>
            <pc:sldMk cId="883103693" sldId="262"/>
            <ac:picMk id="8" creationId="{6D932C69-DE8E-CDA0-4796-CB529A643783}"/>
          </ac:picMkLst>
        </pc:picChg>
      </pc:sldChg>
      <pc:sldChg chg="modSp new del mod">
        <pc:chgData name="Dennis Kibet" userId="4fe3c90c600c2864" providerId="LiveId" clId="{615D877A-005B-458B-8AC9-346444A9DC00}" dt="2023-11-29T11:41:57.052" v="2239" actId="47"/>
        <pc:sldMkLst>
          <pc:docMk/>
          <pc:sldMk cId="2261709505" sldId="263"/>
        </pc:sldMkLst>
        <pc:spChg chg="mod">
          <ac:chgData name="Dennis Kibet" userId="4fe3c90c600c2864" providerId="LiveId" clId="{615D877A-005B-458B-8AC9-346444A9DC00}" dt="2023-11-29T11:25:07.481" v="1952" actId="27636"/>
          <ac:spMkLst>
            <pc:docMk/>
            <pc:sldMk cId="2261709505" sldId="263"/>
            <ac:spMk id="2" creationId="{47DD1E70-9A01-886E-EB71-A496B4A75EC3}"/>
          </ac:spMkLst>
        </pc:spChg>
        <pc:spChg chg="mod">
          <ac:chgData name="Dennis Kibet" userId="4fe3c90c600c2864" providerId="LiveId" clId="{615D877A-005B-458B-8AC9-346444A9DC00}" dt="2023-11-29T11:25:10.027" v="1954" actId="27636"/>
          <ac:spMkLst>
            <pc:docMk/>
            <pc:sldMk cId="2261709505" sldId="263"/>
            <ac:spMk id="3" creationId="{409E5E5B-B837-BEEA-8548-F58F3F027172}"/>
          </ac:spMkLst>
        </pc:spChg>
      </pc:sldChg>
      <pc:sldChg chg="addSp modSp new mod">
        <pc:chgData name="Dennis Kibet" userId="4fe3c90c600c2864" providerId="LiveId" clId="{615D877A-005B-458B-8AC9-346444A9DC00}" dt="2023-11-29T14:23:26.198" v="4675" actId="1076"/>
        <pc:sldMkLst>
          <pc:docMk/>
          <pc:sldMk cId="3083716127" sldId="264"/>
        </pc:sldMkLst>
        <pc:spChg chg="mod">
          <ac:chgData name="Dennis Kibet" userId="4fe3c90c600c2864" providerId="LiveId" clId="{615D877A-005B-458B-8AC9-346444A9DC00}" dt="2023-11-29T14:23:21.053" v="4674" actId="14100"/>
          <ac:spMkLst>
            <pc:docMk/>
            <pc:sldMk cId="3083716127" sldId="264"/>
            <ac:spMk id="2" creationId="{0D031235-E0D0-EC75-BCD9-469B059DC4FF}"/>
          </ac:spMkLst>
        </pc:spChg>
        <pc:spChg chg="mod">
          <ac:chgData name="Dennis Kibet" userId="4fe3c90c600c2864" providerId="LiveId" clId="{615D877A-005B-458B-8AC9-346444A9DC00}" dt="2023-11-29T14:23:26.198" v="4675" actId="1076"/>
          <ac:spMkLst>
            <pc:docMk/>
            <pc:sldMk cId="3083716127" sldId="264"/>
            <ac:spMk id="3" creationId="{55F74CF3-DD88-45BB-6208-230121375273}"/>
          </ac:spMkLst>
        </pc:spChg>
        <pc:spChg chg="add mod">
          <ac:chgData name="Dennis Kibet" userId="4fe3c90c600c2864" providerId="LiveId" clId="{615D877A-005B-458B-8AC9-346444A9DC00}" dt="2023-11-29T14:23:12.262" v="4670" actId="1076"/>
          <ac:spMkLst>
            <pc:docMk/>
            <pc:sldMk cId="3083716127" sldId="264"/>
            <ac:spMk id="4" creationId="{EC9DFF7E-3116-5E0D-513B-EAC4E96DB1CC}"/>
          </ac:spMkLst>
        </pc:spChg>
      </pc:sldChg>
      <pc:sldChg chg="addSp delSp modSp new mod">
        <pc:chgData name="Dennis Kibet" userId="4fe3c90c600c2864" providerId="LiveId" clId="{615D877A-005B-458B-8AC9-346444A9DC00}" dt="2023-11-29T11:39:41.936" v="2224" actId="14100"/>
        <pc:sldMkLst>
          <pc:docMk/>
          <pc:sldMk cId="2283161929" sldId="265"/>
        </pc:sldMkLst>
        <pc:spChg chg="mod">
          <ac:chgData name="Dennis Kibet" userId="4fe3c90c600c2864" providerId="LiveId" clId="{615D877A-005B-458B-8AC9-346444A9DC00}" dt="2023-11-29T11:30:13.561" v="2067" actId="404"/>
          <ac:spMkLst>
            <pc:docMk/>
            <pc:sldMk cId="2283161929" sldId="265"/>
            <ac:spMk id="2" creationId="{E9531123-3F46-4FCE-15EA-ED64CF3574AC}"/>
          </ac:spMkLst>
        </pc:spChg>
        <pc:spChg chg="del">
          <ac:chgData name="Dennis Kibet" userId="4fe3c90c600c2864" providerId="LiveId" clId="{615D877A-005B-458B-8AC9-346444A9DC00}" dt="2023-11-29T11:29:46.308" v="2038" actId="931"/>
          <ac:spMkLst>
            <pc:docMk/>
            <pc:sldMk cId="2283161929" sldId="265"/>
            <ac:spMk id="3" creationId="{2569D764-DF52-BF7B-DD17-90868AC2C469}"/>
          </ac:spMkLst>
        </pc:spChg>
        <pc:spChg chg="add mod">
          <ac:chgData name="Dennis Kibet" userId="4fe3c90c600c2864" providerId="LiveId" clId="{615D877A-005B-458B-8AC9-346444A9DC00}" dt="2023-11-29T11:39:41.936" v="2224" actId="14100"/>
          <ac:spMkLst>
            <pc:docMk/>
            <pc:sldMk cId="2283161929" sldId="265"/>
            <ac:spMk id="6" creationId="{3954FA34-D9D9-3ED9-2430-A70DEB4CB7BB}"/>
          </ac:spMkLst>
        </pc:spChg>
        <pc:picChg chg="add mod">
          <ac:chgData name="Dennis Kibet" userId="4fe3c90c600c2864" providerId="LiveId" clId="{615D877A-005B-458B-8AC9-346444A9DC00}" dt="2023-11-29T11:37:46.449" v="2128" actId="14100"/>
          <ac:picMkLst>
            <pc:docMk/>
            <pc:sldMk cId="2283161929" sldId="265"/>
            <ac:picMk id="5" creationId="{9B979998-65BC-F4A7-00BF-4E87C0D35D69}"/>
          </ac:picMkLst>
        </pc:picChg>
      </pc:sldChg>
      <pc:sldChg chg="addSp delSp modSp new mod">
        <pc:chgData name="Dennis Kibet" userId="4fe3c90c600c2864" providerId="LiveId" clId="{615D877A-005B-458B-8AC9-346444A9DC00}" dt="2023-11-29T16:54:33.050" v="4684" actId="1076"/>
        <pc:sldMkLst>
          <pc:docMk/>
          <pc:sldMk cId="4218634635" sldId="266"/>
        </pc:sldMkLst>
        <pc:spChg chg="del mod">
          <ac:chgData name="Dennis Kibet" userId="4fe3c90c600c2864" providerId="LiveId" clId="{615D877A-005B-458B-8AC9-346444A9DC00}" dt="2023-11-29T11:45:33.105" v="2252" actId="478"/>
          <ac:spMkLst>
            <pc:docMk/>
            <pc:sldMk cId="4218634635" sldId="266"/>
            <ac:spMk id="2" creationId="{708BA7FE-0A98-8189-1B5A-273520849D49}"/>
          </ac:spMkLst>
        </pc:spChg>
        <pc:spChg chg="del mod">
          <ac:chgData name="Dennis Kibet" userId="4fe3c90c600c2864" providerId="LiveId" clId="{615D877A-005B-458B-8AC9-346444A9DC00}" dt="2023-11-29T11:40:04.298" v="2226" actId="478"/>
          <ac:spMkLst>
            <pc:docMk/>
            <pc:sldMk cId="4218634635" sldId="266"/>
            <ac:spMk id="3" creationId="{F41FA3E9-2154-C6AC-FD1A-DC11C94B3963}"/>
          </ac:spMkLst>
        </pc:spChg>
        <pc:spChg chg="add mod">
          <ac:chgData name="Dennis Kibet" userId="4fe3c90c600c2864" providerId="LiveId" clId="{615D877A-005B-458B-8AC9-346444A9DC00}" dt="2023-11-29T16:54:27.986" v="4683" actId="1076"/>
          <ac:spMkLst>
            <pc:docMk/>
            <pc:sldMk cId="4218634635" sldId="266"/>
            <ac:spMk id="5" creationId="{422930CD-C0D1-29C0-F9E5-7F862F7D93DF}"/>
          </ac:spMkLst>
        </pc:spChg>
        <pc:spChg chg="add mod">
          <ac:chgData name="Dennis Kibet" userId="4fe3c90c600c2864" providerId="LiveId" clId="{615D877A-005B-458B-8AC9-346444A9DC00}" dt="2023-11-29T11:46:39.242" v="2272" actId="113"/>
          <ac:spMkLst>
            <pc:docMk/>
            <pc:sldMk cId="4218634635" sldId="266"/>
            <ac:spMk id="6" creationId="{B31F390B-B37D-2D2F-00C1-E3CD26B6A833}"/>
          </ac:spMkLst>
        </pc:spChg>
        <pc:spChg chg="add mod">
          <ac:chgData name="Dennis Kibet" userId="4fe3c90c600c2864" providerId="LiveId" clId="{615D877A-005B-458B-8AC9-346444A9DC00}" dt="2023-11-29T16:54:33.050" v="4684" actId="1076"/>
          <ac:spMkLst>
            <pc:docMk/>
            <pc:sldMk cId="4218634635" sldId="266"/>
            <ac:spMk id="8" creationId="{51E67D13-30AF-8FDF-631A-4DF1A1F5C45D}"/>
          </ac:spMkLst>
        </pc:spChg>
      </pc:sldChg>
      <pc:sldChg chg="addSp delSp modSp new mod chgLayout">
        <pc:chgData name="Dennis Kibet" userId="4fe3c90c600c2864" providerId="LiveId" clId="{615D877A-005B-458B-8AC9-346444A9DC00}" dt="2023-11-29T11:55:14.278" v="2381" actId="20577"/>
        <pc:sldMkLst>
          <pc:docMk/>
          <pc:sldMk cId="2611846668" sldId="267"/>
        </pc:sldMkLst>
        <pc:spChg chg="del">
          <ac:chgData name="Dennis Kibet" userId="4fe3c90c600c2864" providerId="LiveId" clId="{615D877A-005B-458B-8AC9-346444A9DC00}" dt="2023-11-29T11:49:48.561" v="2286" actId="478"/>
          <ac:spMkLst>
            <pc:docMk/>
            <pc:sldMk cId="2611846668" sldId="267"/>
            <ac:spMk id="2" creationId="{05F5EA81-B3C2-4A03-9C7A-DE951F4867B5}"/>
          </ac:spMkLst>
        </pc:spChg>
        <pc:spChg chg="del">
          <ac:chgData name="Dennis Kibet" userId="4fe3c90c600c2864" providerId="LiveId" clId="{615D877A-005B-458B-8AC9-346444A9DC00}" dt="2023-11-29T11:49:41.199" v="2285" actId="931"/>
          <ac:spMkLst>
            <pc:docMk/>
            <pc:sldMk cId="2611846668" sldId="267"/>
            <ac:spMk id="3" creationId="{C421AB78-C5C0-FADA-3D05-9A3F847D5388}"/>
          </ac:spMkLst>
        </pc:spChg>
        <pc:spChg chg="add mod ord">
          <ac:chgData name="Dennis Kibet" userId="4fe3c90c600c2864" providerId="LiveId" clId="{615D877A-005B-458B-8AC9-346444A9DC00}" dt="2023-11-29T11:51:46.305" v="2325" actId="20577"/>
          <ac:spMkLst>
            <pc:docMk/>
            <pc:sldMk cId="2611846668" sldId="267"/>
            <ac:spMk id="6" creationId="{2E423EB5-B83B-6A5C-ADC4-6350FD498A8C}"/>
          </ac:spMkLst>
        </pc:spChg>
        <pc:spChg chg="add mod">
          <ac:chgData name="Dennis Kibet" userId="4fe3c90c600c2864" providerId="LiveId" clId="{615D877A-005B-458B-8AC9-346444A9DC00}" dt="2023-11-29T11:55:14.278" v="2381" actId="20577"/>
          <ac:spMkLst>
            <pc:docMk/>
            <pc:sldMk cId="2611846668" sldId="267"/>
            <ac:spMk id="7" creationId="{7AB23AC4-2542-F1F7-6969-4CF31E2F67D0}"/>
          </ac:spMkLst>
        </pc:spChg>
        <pc:picChg chg="add mod ord">
          <ac:chgData name="Dennis Kibet" userId="4fe3c90c600c2864" providerId="LiveId" clId="{615D877A-005B-458B-8AC9-346444A9DC00}" dt="2023-11-29T11:54:44.667" v="2364" actId="1076"/>
          <ac:picMkLst>
            <pc:docMk/>
            <pc:sldMk cId="2611846668" sldId="267"/>
            <ac:picMk id="5" creationId="{0CFEEF15-450C-8C2F-FC23-F7B04BADCD46}"/>
          </ac:picMkLst>
        </pc:picChg>
      </pc:sldChg>
      <pc:sldChg chg="addSp delSp modSp new mod">
        <pc:chgData name="Dennis Kibet" userId="4fe3c90c600c2864" providerId="LiveId" clId="{615D877A-005B-458B-8AC9-346444A9DC00}" dt="2023-11-29T12:01:51.609" v="2470" actId="12788"/>
        <pc:sldMkLst>
          <pc:docMk/>
          <pc:sldMk cId="314074462" sldId="268"/>
        </pc:sldMkLst>
        <pc:spChg chg="mod">
          <ac:chgData name="Dennis Kibet" userId="4fe3c90c600c2864" providerId="LiveId" clId="{615D877A-005B-458B-8AC9-346444A9DC00}" dt="2023-11-29T12:01:21.257" v="2465" actId="1076"/>
          <ac:spMkLst>
            <pc:docMk/>
            <pc:sldMk cId="314074462" sldId="268"/>
            <ac:spMk id="2" creationId="{134DA735-BE37-1575-F391-17DC5E9D7A7D}"/>
          </ac:spMkLst>
        </pc:spChg>
        <pc:spChg chg="del">
          <ac:chgData name="Dennis Kibet" userId="4fe3c90c600c2864" providerId="LiveId" clId="{615D877A-005B-458B-8AC9-346444A9DC00}" dt="2023-11-29T11:55:23.818" v="2382" actId="931"/>
          <ac:spMkLst>
            <pc:docMk/>
            <pc:sldMk cId="314074462" sldId="268"/>
            <ac:spMk id="3" creationId="{29686C8E-AACF-9832-F3BD-62AF465B2452}"/>
          </ac:spMkLst>
        </pc:spChg>
        <pc:spChg chg="add mod">
          <ac:chgData name="Dennis Kibet" userId="4fe3c90c600c2864" providerId="LiveId" clId="{615D877A-005B-458B-8AC9-346444A9DC00}" dt="2023-11-29T12:01:02.304" v="2461" actId="1076"/>
          <ac:spMkLst>
            <pc:docMk/>
            <pc:sldMk cId="314074462" sldId="268"/>
            <ac:spMk id="6" creationId="{9FC04F6F-232A-EEBE-F8C7-5EB19B8BD3DE}"/>
          </ac:spMkLst>
        </pc:spChg>
        <pc:picChg chg="add mod">
          <ac:chgData name="Dennis Kibet" userId="4fe3c90c600c2864" providerId="LiveId" clId="{615D877A-005B-458B-8AC9-346444A9DC00}" dt="2023-11-29T12:01:51.609" v="2470" actId="12788"/>
          <ac:picMkLst>
            <pc:docMk/>
            <pc:sldMk cId="314074462" sldId="268"/>
            <ac:picMk id="5" creationId="{9322D75F-6C26-C8CA-E8E8-A307CDD37430}"/>
          </ac:picMkLst>
        </pc:picChg>
      </pc:sldChg>
      <pc:sldChg chg="modSp new mod">
        <pc:chgData name="Dennis Kibet" userId="4fe3c90c600c2864" providerId="LiveId" clId="{615D877A-005B-458B-8AC9-346444A9DC00}" dt="2023-11-29T12:05:34.146" v="2516" actId="403"/>
        <pc:sldMkLst>
          <pc:docMk/>
          <pc:sldMk cId="2262891078" sldId="269"/>
        </pc:sldMkLst>
        <pc:spChg chg="mod">
          <ac:chgData name="Dennis Kibet" userId="4fe3c90c600c2864" providerId="LiveId" clId="{615D877A-005B-458B-8AC9-346444A9DC00}" dt="2023-11-29T12:05:34.146" v="2516" actId="403"/>
          <ac:spMkLst>
            <pc:docMk/>
            <pc:sldMk cId="2262891078" sldId="269"/>
            <ac:spMk id="2" creationId="{F50F1AC9-9085-4AD5-B711-43EE048CA1F7}"/>
          </ac:spMkLst>
        </pc:spChg>
        <pc:spChg chg="mod">
          <ac:chgData name="Dennis Kibet" userId="4fe3c90c600c2864" providerId="LiveId" clId="{615D877A-005B-458B-8AC9-346444A9DC00}" dt="2023-11-29T12:05:24.838" v="2513" actId="14100"/>
          <ac:spMkLst>
            <pc:docMk/>
            <pc:sldMk cId="2262891078" sldId="269"/>
            <ac:spMk id="3" creationId="{4CFA00A9-4F39-BB64-FFDD-F36070F295CA}"/>
          </ac:spMkLst>
        </pc:spChg>
      </pc:sldChg>
      <pc:sldChg chg="addSp delSp modSp new mod">
        <pc:chgData name="Dennis Kibet" userId="4fe3c90c600c2864" providerId="LiveId" clId="{615D877A-005B-458B-8AC9-346444A9DC00}" dt="2023-11-29T12:10:40.930" v="2586" actId="27636"/>
        <pc:sldMkLst>
          <pc:docMk/>
          <pc:sldMk cId="1856253648" sldId="270"/>
        </pc:sldMkLst>
        <pc:spChg chg="mod">
          <ac:chgData name="Dennis Kibet" userId="4fe3c90c600c2864" providerId="LiveId" clId="{615D877A-005B-458B-8AC9-346444A9DC00}" dt="2023-11-29T12:06:45.827" v="2552" actId="27636"/>
          <ac:spMkLst>
            <pc:docMk/>
            <pc:sldMk cId="1856253648" sldId="270"/>
            <ac:spMk id="2" creationId="{84B11F13-E04F-05A1-4A15-4134CC29D49A}"/>
          </ac:spMkLst>
        </pc:spChg>
        <pc:spChg chg="del">
          <ac:chgData name="Dennis Kibet" userId="4fe3c90c600c2864" providerId="LiveId" clId="{615D877A-005B-458B-8AC9-346444A9DC00}" dt="2023-11-29T12:06:20.626" v="2518" actId="931"/>
          <ac:spMkLst>
            <pc:docMk/>
            <pc:sldMk cId="1856253648" sldId="270"/>
            <ac:spMk id="3" creationId="{17C3F8FB-9EC4-DC7B-0626-759124589CF7}"/>
          </ac:spMkLst>
        </pc:spChg>
        <pc:spChg chg="add mod">
          <ac:chgData name="Dennis Kibet" userId="4fe3c90c600c2864" providerId="LiveId" clId="{615D877A-005B-458B-8AC9-346444A9DC00}" dt="2023-11-29T12:10:40.930" v="2586" actId="27636"/>
          <ac:spMkLst>
            <pc:docMk/>
            <pc:sldMk cId="1856253648" sldId="270"/>
            <ac:spMk id="6" creationId="{6AAC7BBA-FD57-CB0F-91EB-01F4A6AF2DCA}"/>
          </ac:spMkLst>
        </pc:spChg>
        <pc:picChg chg="add mod">
          <ac:chgData name="Dennis Kibet" userId="4fe3c90c600c2864" providerId="LiveId" clId="{615D877A-005B-458B-8AC9-346444A9DC00}" dt="2023-11-29T12:10:37.961" v="2584" actId="14100"/>
          <ac:picMkLst>
            <pc:docMk/>
            <pc:sldMk cId="1856253648" sldId="270"/>
            <ac:picMk id="5" creationId="{406DD1EF-BC37-67EF-69EE-B3F9C9E45308}"/>
          </ac:picMkLst>
        </pc:picChg>
      </pc:sldChg>
      <pc:sldChg chg="modSp new mod">
        <pc:chgData name="Dennis Kibet" userId="4fe3c90c600c2864" providerId="LiveId" clId="{615D877A-005B-458B-8AC9-346444A9DC00}" dt="2023-11-29T12:24:32.083" v="2921" actId="113"/>
        <pc:sldMkLst>
          <pc:docMk/>
          <pc:sldMk cId="3294808790" sldId="271"/>
        </pc:sldMkLst>
        <pc:spChg chg="mod">
          <ac:chgData name="Dennis Kibet" userId="4fe3c90c600c2864" providerId="LiveId" clId="{615D877A-005B-458B-8AC9-346444A9DC00}" dt="2023-11-29T12:24:32.083" v="2921" actId="113"/>
          <ac:spMkLst>
            <pc:docMk/>
            <pc:sldMk cId="3294808790" sldId="271"/>
            <ac:spMk id="2" creationId="{722F0BC4-DCB1-08B2-F915-F878AC7260BA}"/>
          </ac:spMkLst>
        </pc:spChg>
        <pc:spChg chg="mod">
          <ac:chgData name="Dennis Kibet" userId="4fe3c90c600c2864" providerId="LiveId" clId="{615D877A-005B-458B-8AC9-346444A9DC00}" dt="2023-11-29T12:24:25.713" v="2920" actId="20577"/>
          <ac:spMkLst>
            <pc:docMk/>
            <pc:sldMk cId="3294808790" sldId="271"/>
            <ac:spMk id="3" creationId="{62232199-8E10-5D00-0CA0-14B8A99E2779}"/>
          </ac:spMkLst>
        </pc:spChg>
      </pc:sldChg>
      <pc:sldChg chg="modSp new mod">
        <pc:chgData name="Dennis Kibet" userId="4fe3c90c600c2864" providerId="LiveId" clId="{615D877A-005B-458B-8AC9-346444A9DC00}" dt="2023-11-29T12:37:20.654" v="3468" actId="113"/>
        <pc:sldMkLst>
          <pc:docMk/>
          <pc:sldMk cId="2241237936" sldId="272"/>
        </pc:sldMkLst>
        <pc:spChg chg="mod">
          <ac:chgData name="Dennis Kibet" userId="4fe3c90c600c2864" providerId="LiveId" clId="{615D877A-005B-458B-8AC9-346444A9DC00}" dt="2023-11-29T12:37:20.654" v="3468" actId="113"/>
          <ac:spMkLst>
            <pc:docMk/>
            <pc:sldMk cId="2241237936" sldId="272"/>
            <ac:spMk id="2" creationId="{4DE93DDE-6D0C-2E75-EBEF-9C88B6C3CC0E}"/>
          </ac:spMkLst>
        </pc:spChg>
        <pc:spChg chg="mod">
          <ac:chgData name="Dennis Kibet" userId="4fe3c90c600c2864" providerId="LiveId" clId="{615D877A-005B-458B-8AC9-346444A9DC00}" dt="2023-11-29T12:37:17.690" v="3467" actId="14100"/>
          <ac:spMkLst>
            <pc:docMk/>
            <pc:sldMk cId="2241237936" sldId="272"/>
            <ac:spMk id="3" creationId="{78E1F222-A576-1E95-6CBA-C00A0A622E65}"/>
          </ac:spMkLst>
        </pc:spChg>
      </pc:sldChg>
      <pc:sldChg chg="modSp new mod">
        <pc:chgData name="Dennis Kibet" userId="4fe3c90c600c2864" providerId="LiveId" clId="{615D877A-005B-458B-8AC9-346444A9DC00}" dt="2023-11-29T12:48:16.402" v="3533" actId="113"/>
        <pc:sldMkLst>
          <pc:docMk/>
          <pc:sldMk cId="1372174521" sldId="273"/>
        </pc:sldMkLst>
        <pc:spChg chg="mod">
          <ac:chgData name="Dennis Kibet" userId="4fe3c90c600c2864" providerId="LiveId" clId="{615D877A-005B-458B-8AC9-346444A9DC00}" dt="2023-11-29T12:48:16.402" v="3533" actId="113"/>
          <ac:spMkLst>
            <pc:docMk/>
            <pc:sldMk cId="1372174521" sldId="273"/>
            <ac:spMk id="2" creationId="{420AE725-86B0-1519-530A-2C7E50B33076}"/>
          </ac:spMkLst>
        </pc:spChg>
        <pc:spChg chg="mod">
          <ac:chgData name="Dennis Kibet" userId="4fe3c90c600c2864" providerId="LiveId" clId="{615D877A-005B-458B-8AC9-346444A9DC00}" dt="2023-11-29T12:48:08.005" v="3532" actId="27636"/>
          <ac:spMkLst>
            <pc:docMk/>
            <pc:sldMk cId="1372174521" sldId="273"/>
            <ac:spMk id="3" creationId="{EA978DF0-F0D7-7F6B-1514-7D0DEB3E4868}"/>
          </ac:spMkLst>
        </pc:spChg>
      </pc:sldChg>
      <pc:sldChg chg="addSp delSp modSp new mod">
        <pc:chgData name="Dennis Kibet" userId="4fe3c90c600c2864" providerId="LiveId" clId="{615D877A-005B-458B-8AC9-346444A9DC00}" dt="2023-11-29T13:13:00.515" v="3574" actId="14100"/>
        <pc:sldMkLst>
          <pc:docMk/>
          <pc:sldMk cId="2520732509" sldId="274"/>
        </pc:sldMkLst>
        <pc:spChg chg="mod">
          <ac:chgData name="Dennis Kibet" userId="4fe3c90c600c2864" providerId="LiveId" clId="{615D877A-005B-458B-8AC9-346444A9DC00}" dt="2023-11-29T12:56:12.258" v="3562" actId="27636"/>
          <ac:spMkLst>
            <pc:docMk/>
            <pc:sldMk cId="2520732509" sldId="274"/>
            <ac:spMk id="2" creationId="{7AADF130-29FC-5087-11CD-D0F769B795DB}"/>
          </ac:spMkLst>
        </pc:spChg>
        <pc:spChg chg="del mod">
          <ac:chgData name="Dennis Kibet" userId="4fe3c90c600c2864" providerId="LiveId" clId="{615D877A-005B-458B-8AC9-346444A9DC00}" dt="2023-11-29T12:56:21.383" v="3564" actId="931"/>
          <ac:spMkLst>
            <pc:docMk/>
            <pc:sldMk cId="2520732509" sldId="274"/>
            <ac:spMk id="3" creationId="{C6DBEDDF-9308-82F4-7BE2-6BA8FC653F46}"/>
          </ac:spMkLst>
        </pc:spChg>
        <pc:spChg chg="add del mod">
          <ac:chgData name="Dennis Kibet" userId="4fe3c90c600c2864" providerId="LiveId" clId="{615D877A-005B-458B-8AC9-346444A9DC00}" dt="2023-11-29T13:12:30.139" v="3566" actId="931"/>
          <ac:spMkLst>
            <pc:docMk/>
            <pc:sldMk cId="2520732509" sldId="274"/>
            <ac:spMk id="7" creationId="{75A58606-E7E5-719D-B794-D8624085067A}"/>
          </ac:spMkLst>
        </pc:spChg>
        <pc:picChg chg="add del mod">
          <ac:chgData name="Dennis Kibet" userId="4fe3c90c600c2864" providerId="LiveId" clId="{615D877A-005B-458B-8AC9-346444A9DC00}" dt="2023-11-29T13:12:23.991" v="3565" actId="478"/>
          <ac:picMkLst>
            <pc:docMk/>
            <pc:sldMk cId="2520732509" sldId="274"/>
            <ac:picMk id="5" creationId="{53780AD2-C80C-049E-246B-223F8BB40D86}"/>
          </ac:picMkLst>
        </pc:picChg>
        <pc:picChg chg="add mod">
          <ac:chgData name="Dennis Kibet" userId="4fe3c90c600c2864" providerId="LiveId" clId="{615D877A-005B-458B-8AC9-346444A9DC00}" dt="2023-11-29T13:13:00.515" v="3574" actId="14100"/>
          <ac:picMkLst>
            <pc:docMk/>
            <pc:sldMk cId="2520732509" sldId="274"/>
            <ac:picMk id="9" creationId="{023F9EC2-FEAB-6251-5C54-43FADF19679F}"/>
          </ac:picMkLst>
        </pc:picChg>
      </pc:sldChg>
      <pc:sldChg chg="modSp new mod">
        <pc:chgData name="Dennis Kibet" userId="4fe3c90c600c2864" providerId="LiveId" clId="{615D877A-005B-458B-8AC9-346444A9DC00}" dt="2023-11-29T13:37:57.236" v="3737" actId="1076"/>
        <pc:sldMkLst>
          <pc:docMk/>
          <pc:sldMk cId="1482409716" sldId="275"/>
        </pc:sldMkLst>
        <pc:spChg chg="mod">
          <ac:chgData name="Dennis Kibet" userId="4fe3c90c600c2864" providerId="LiveId" clId="{615D877A-005B-458B-8AC9-346444A9DC00}" dt="2023-11-29T13:37:57.236" v="3737" actId="1076"/>
          <ac:spMkLst>
            <pc:docMk/>
            <pc:sldMk cId="1482409716" sldId="275"/>
            <ac:spMk id="2" creationId="{F05B74AC-B3B1-3B17-F795-3BA9C47B0D77}"/>
          </ac:spMkLst>
        </pc:spChg>
        <pc:spChg chg="mod">
          <ac:chgData name="Dennis Kibet" userId="4fe3c90c600c2864" providerId="LiveId" clId="{615D877A-005B-458B-8AC9-346444A9DC00}" dt="2023-11-29T13:37:48.843" v="3735" actId="14100"/>
          <ac:spMkLst>
            <pc:docMk/>
            <pc:sldMk cId="1482409716" sldId="275"/>
            <ac:spMk id="3" creationId="{0C6C51AB-FE0D-783D-8E66-1C17353271FE}"/>
          </ac:spMkLst>
        </pc:spChg>
      </pc:sldChg>
      <pc:sldChg chg="addSp delSp modSp new mod">
        <pc:chgData name="Dennis Kibet" userId="4fe3c90c600c2864" providerId="LiveId" clId="{615D877A-005B-458B-8AC9-346444A9DC00}" dt="2023-11-29T13:46:46.495" v="3802" actId="113"/>
        <pc:sldMkLst>
          <pc:docMk/>
          <pc:sldMk cId="561836405" sldId="276"/>
        </pc:sldMkLst>
        <pc:spChg chg="mod">
          <ac:chgData name="Dennis Kibet" userId="4fe3c90c600c2864" providerId="LiveId" clId="{615D877A-005B-458B-8AC9-346444A9DC00}" dt="2023-11-29T13:46:46.495" v="3802" actId="113"/>
          <ac:spMkLst>
            <pc:docMk/>
            <pc:sldMk cId="561836405" sldId="276"/>
            <ac:spMk id="2" creationId="{76E259F1-755F-8B43-F146-861C19823305}"/>
          </ac:spMkLst>
        </pc:spChg>
        <pc:spChg chg="mod">
          <ac:chgData name="Dennis Kibet" userId="4fe3c90c600c2864" providerId="LiveId" clId="{615D877A-005B-458B-8AC9-346444A9DC00}" dt="2023-11-29T13:41:37.164" v="3799" actId="14100"/>
          <ac:spMkLst>
            <pc:docMk/>
            <pc:sldMk cId="561836405" sldId="276"/>
            <ac:spMk id="3" creationId="{D42B6FD7-5CF1-61AF-9986-0B6935DB91F9}"/>
          </ac:spMkLst>
        </pc:spChg>
        <pc:spChg chg="add mod">
          <ac:chgData name="Dennis Kibet" userId="4fe3c90c600c2864" providerId="LiveId" clId="{615D877A-005B-458B-8AC9-346444A9DC00}" dt="2023-11-29T13:40:42.364" v="3792" actId="1076"/>
          <ac:spMkLst>
            <pc:docMk/>
            <pc:sldMk cId="561836405" sldId="276"/>
            <ac:spMk id="4" creationId="{4B95896B-E29D-8FA0-8639-7578C3E9DE62}"/>
          </ac:spMkLst>
        </pc:spChg>
        <pc:spChg chg="add del mod">
          <ac:chgData name="Dennis Kibet" userId="4fe3c90c600c2864" providerId="LiveId" clId="{615D877A-005B-458B-8AC9-346444A9DC00}" dt="2023-11-29T13:41:16.792" v="3796" actId="478"/>
          <ac:spMkLst>
            <pc:docMk/>
            <pc:sldMk cId="561836405" sldId="276"/>
            <ac:spMk id="5" creationId="{99B9FB94-1863-1801-F86E-4C91F59B3E7E}"/>
          </ac:spMkLst>
        </pc:spChg>
        <pc:picChg chg="add mod">
          <ac:chgData name="Dennis Kibet" userId="4fe3c90c600c2864" providerId="LiveId" clId="{615D877A-005B-458B-8AC9-346444A9DC00}" dt="2023-11-29T13:41:31.108" v="3797" actId="1076"/>
          <ac:picMkLst>
            <pc:docMk/>
            <pc:sldMk cId="561836405" sldId="276"/>
            <ac:picMk id="7" creationId="{0CFD73D6-6418-915C-6F10-EB5269064AE0}"/>
          </ac:picMkLst>
        </pc:picChg>
        <pc:picChg chg="add mod">
          <ac:chgData name="Dennis Kibet" userId="4fe3c90c600c2864" providerId="LiveId" clId="{615D877A-005B-458B-8AC9-346444A9DC00}" dt="2023-11-29T13:46:26.669" v="3801" actId="1076"/>
          <ac:picMkLst>
            <pc:docMk/>
            <pc:sldMk cId="561836405" sldId="276"/>
            <ac:picMk id="9" creationId="{B29089BD-5908-8594-806A-E4B5D50383B7}"/>
          </ac:picMkLst>
        </pc:picChg>
      </pc:sldChg>
      <pc:sldChg chg="addSp delSp modSp new mod">
        <pc:chgData name="Dennis Kibet" userId="4fe3c90c600c2864" providerId="LiveId" clId="{615D877A-005B-458B-8AC9-346444A9DC00}" dt="2023-11-29T13:54:43.363" v="4054" actId="113"/>
        <pc:sldMkLst>
          <pc:docMk/>
          <pc:sldMk cId="3270573891" sldId="277"/>
        </pc:sldMkLst>
        <pc:spChg chg="mod">
          <ac:chgData name="Dennis Kibet" userId="4fe3c90c600c2864" providerId="LiveId" clId="{615D877A-005B-458B-8AC9-346444A9DC00}" dt="2023-11-29T13:54:43.363" v="4054" actId="113"/>
          <ac:spMkLst>
            <pc:docMk/>
            <pc:sldMk cId="3270573891" sldId="277"/>
            <ac:spMk id="2" creationId="{77D11ECB-A7E3-1976-74FE-233721173679}"/>
          </ac:spMkLst>
        </pc:spChg>
        <pc:spChg chg="del mod">
          <ac:chgData name="Dennis Kibet" userId="4fe3c90c600c2864" providerId="LiveId" clId="{615D877A-005B-458B-8AC9-346444A9DC00}" dt="2023-11-29T13:49:27.839" v="3850" actId="931"/>
          <ac:spMkLst>
            <pc:docMk/>
            <pc:sldMk cId="3270573891" sldId="277"/>
            <ac:spMk id="3" creationId="{0DB82F98-A3DD-DFE8-F2A8-DCAFA0A31ED4}"/>
          </ac:spMkLst>
        </pc:spChg>
        <pc:spChg chg="add mod">
          <ac:chgData name="Dennis Kibet" userId="4fe3c90c600c2864" providerId="LiveId" clId="{615D877A-005B-458B-8AC9-346444A9DC00}" dt="2023-11-29T13:54:07.189" v="4052" actId="27636"/>
          <ac:spMkLst>
            <pc:docMk/>
            <pc:sldMk cId="3270573891" sldId="277"/>
            <ac:spMk id="6" creationId="{E10C3BD7-223F-FDD1-0129-4E5736F648D6}"/>
          </ac:spMkLst>
        </pc:spChg>
        <pc:picChg chg="add mod">
          <ac:chgData name="Dennis Kibet" userId="4fe3c90c600c2864" providerId="LiveId" clId="{615D877A-005B-458B-8AC9-346444A9DC00}" dt="2023-11-29T13:54:09.764" v="4053" actId="14100"/>
          <ac:picMkLst>
            <pc:docMk/>
            <pc:sldMk cId="3270573891" sldId="277"/>
            <ac:picMk id="5" creationId="{746EB051-36FA-55CD-1721-B4C1FDFB6306}"/>
          </ac:picMkLst>
        </pc:picChg>
      </pc:sldChg>
      <pc:sldChg chg="addSp modSp new mod">
        <pc:chgData name="Dennis Kibet" userId="4fe3c90c600c2864" providerId="LiveId" clId="{615D877A-005B-458B-8AC9-346444A9DC00}" dt="2023-11-29T13:57:52.345" v="4103" actId="20577"/>
        <pc:sldMkLst>
          <pc:docMk/>
          <pc:sldMk cId="2167295774" sldId="278"/>
        </pc:sldMkLst>
        <pc:spChg chg="mod">
          <ac:chgData name="Dennis Kibet" userId="4fe3c90c600c2864" providerId="LiveId" clId="{615D877A-005B-458B-8AC9-346444A9DC00}" dt="2023-11-29T13:57:52.345" v="4103" actId="20577"/>
          <ac:spMkLst>
            <pc:docMk/>
            <pc:sldMk cId="2167295774" sldId="278"/>
            <ac:spMk id="2" creationId="{BF4E9734-CE33-AE8F-9A71-819F3B9C5D5F}"/>
          </ac:spMkLst>
        </pc:spChg>
        <pc:spChg chg="mod">
          <ac:chgData name="Dennis Kibet" userId="4fe3c90c600c2864" providerId="LiveId" clId="{615D877A-005B-458B-8AC9-346444A9DC00}" dt="2023-11-29T13:56:38.724" v="4078" actId="14100"/>
          <ac:spMkLst>
            <pc:docMk/>
            <pc:sldMk cId="2167295774" sldId="278"/>
            <ac:spMk id="3" creationId="{E1CEBCDC-7F07-C703-AC86-B28493DEE856}"/>
          </ac:spMkLst>
        </pc:spChg>
        <pc:picChg chg="add mod">
          <ac:chgData name="Dennis Kibet" userId="4fe3c90c600c2864" providerId="LiveId" clId="{615D877A-005B-458B-8AC9-346444A9DC00}" dt="2023-11-29T13:56:56.268" v="4080" actId="1076"/>
          <ac:picMkLst>
            <pc:docMk/>
            <pc:sldMk cId="2167295774" sldId="278"/>
            <ac:picMk id="5" creationId="{883D8C4A-2EDF-03CB-C954-4DF6716292E4}"/>
          </ac:picMkLst>
        </pc:picChg>
      </pc:sldChg>
      <pc:sldChg chg="modSp new mod">
        <pc:chgData name="Dennis Kibet" userId="4fe3c90c600c2864" providerId="LiveId" clId="{615D877A-005B-458B-8AC9-346444A9DC00}" dt="2023-11-29T14:11:09.799" v="4399" actId="20577"/>
        <pc:sldMkLst>
          <pc:docMk/>
          <pc:sldMk cId="669736279" sldId="279"/>
        </pc:sldMkLst>
        <pc:spChg chg="mod">
          <ac:chgData name="Dennis Kibet" userId="4fe3c90c600c2864" providerId="LiveId" clId="{615D877A-005B-458B-8AC9-346444A9DC00}" dt="2023-11-29T14:05:59.308" v="4328" actId="313"/>
          <ac:spMkLst>
            <pc:docMk/>
            <pc:sldMk cId="669736279" sldId="279"/>
            <ac:spMk id="2" creationId="{5C1EAEB2-859B-7B1F-8E76-CA890709E0D7}"/>
          </ac:spMkLst>
        </pc:spChg>
        <pc:spChg chg="mod">
          <ac:chgData name="Dennis Kibet" userId="4fe3c90c600c2864" providerId="LiveId" clId="{615D877A-005B-458B-8AC9-346444A9DC00}" dt="2023-11-29T14:11:09.799" v="4399" actId="20577"/>
          <ac:spMkLst>
            <pc:docMk/>
            <pc:sldMk cId="669736279" sldId="279"/>
            <ac:spMk id="3" creationId="{FEA6DE69-DD73-4BBD-1CDA-34646F053C55}"/>
          </ac:spMkLst>
        </pc:spChg>
      </pc:sldChg>
      <pc:sldChg chg="addSp delSp modSp new mod">
        <pc:chgData name="Dennis Kibet" userId="4fe3c90c600c2864" providerId="LiveId" clId="{615D877A-005B-458B-8AC9-346444A9DC00}" dt="2023-11-29T14:16:42.874" v="4593" actId="478"/>
        <pc:sldMkLst>
          <pc:docMk/>
          <pc:sldMk cId="466683803" sldId="280"/>
        </pc:sldMkLst>
        <pc:spChg chg="mod">
          <ac:chgData name="Dennis Kibet" userId="4fe3c90c600c2864" providerId="LiveId" clId="{615D877A-005B-458B-8AC9-346444A9DC00}" dt="2023-11-29T14:15:11.181" v="4591" actId="27636"/>
          <ac:spMkLst>
            <pc:docMk/>
            <pc:sldMk cId="466683803" sldId="280"/>
            <ac:spMk id="2" creationId="{84568F48-0D02-C4A6-0D2D-E6054E493059}"/>
          </ac:spMkLst>
        </pc:spChg>
        <pc:spChg chg="mod">
          <ac:chgData name="Dennis Kibet" userId="4fe3c90c600c2864" providerId="LiveId" clId="{615D877A-005B-458B-8AC9-346444A9DC00}" dt="2023-11-29T14:15:05.701" v="4588" actId="1076"/>
          <ac:spMkLst>
            <pc:docMk/>
            <pc:sldMk cId="466683803" sldId="280"/>
            <ac:spMk id="3" creationId="{6C99ABE3-186E-D8B8-CDED-8A1AFAB0BEDE}"/>
          </ac:spMkLst>
        </pc:spChg>
        <pc:graphicFrameChg chg="add mod modGraphic">
          <ac:chgData name="Dennis Kibet" userId="4fe3c90c600c2864" providerId="LiveId" clId="{615D877A-005B-458B-8AC9-346444A9DC00}" dt="2023-11-29T14:14:56.901" v="4585" actId="1076"/>
          <ac:graphicFrameMkLst>
            <pc:docMk/>
            <pc:sldMk cId="466683803" sldId="280"/>
            <ac:graphicFrameMk id="4" creationId="{EAF992DE-9049-B273-0D55-E562013AEA40}"/>
          </ac:graphicFrameMkLst>
        </pc:graphicFrameChg>
        <pc:picChg chg="add del mod">
          <ac:chgData name="Dennis Kibet" userId="4fe3c90c600c2864" providerId="LiveId" clId="{615D877A-005B-458B-8AC9-346444A9DC00}" dt="2023-11-29T14:16:42.874" v="4593" actId="478"/>
          <ac:picMkLst>
            <pc:docMk/>
            <pc:sldMk cId="466683803" sldId="280"/>
            <ac:picMk id="6" creationId="{F0F03C5E-DCBF-7973-2ABA-37E9E2D008C2}"/>
          </ac:picMkLst>
        </pc:picChg>
      </pc:sldChg>
      <pc:sldChg chg="addSp delSp modSp new mod">
        <pc:chgData name="Dennis Kibet" userId="4fe3c90c600c2864" providerId="LiveId" clId="{615D877A-005B-458B-8AC9-346444A9DC00}" dt="2023-11-29T14:17:09.810" v="4611" actId="113"/>
        <pc:sldMkLst>
          <pc:docMk/>
          <pc:sldMk cId="2699489137" sldId="281"/>
        </pc:sldMkLst>
        <pc:spChg chg="mod">
          <ac:chgData name="Dennis Kibet" userId="4fe3c90c600c2864" providerId="LiveId" clId="{615D877A-005B-458B-8AC9-346444A9DC00}" dt="2023-11-29T14:17:09.810" v="4611" actId="113"/>
          <ac:spMkLst>
            <pc:docMk/>
            <pc:sldMk cId="2699489137" sldId="281"/>
            <ac:spMk id="2" creationId="{005F2408-BE66-E687-71A9-5A0F958EAA0E}"/>
          </ac:spMkLst>
        </pc:spChg>
        <pc:spChg chg="del mod">
          <ac:chgData name="Dennis Kibet" userId="4fe3c90c600c2864" providerId="LiveId" clId="{615D877A-005B-458B-8AC9-346444A9DC00}" dt="2023-11-29T14:17:00.076" v="4610" actId="931"/>
          <ac:spMkLst>
            <pc:docMk/>
            <pc:sldMk cId="2699489137" sldId="281"/>
            <ac:spMk id="3" creationId="{9A1948E7-0F88-793D-849B-20827B03DF4E}"/>
          </ac:spMkLst>
        </pc:spChg>
        <pc:picChg chg="add mod">
          <ac:chgData name="Dennis Kibet" userId="4fe3c90c600c2864" providerId="LiveId" clId="{615D877A-005B-458B-8AC9-346444A9DC00}" dt="2023-11-29T14:17:00.076" v="4610" actId="931"/>
          <ac:picMkLst>
            <pc:docMk/>
            <pc:sldMk cId="2699489137" sldId="281"/>
            <ac:picMk id="5" creationId="{71076F6A-5B96-E858-69F2-B62833BDB470}"/>
          </ac:picMkLst>
        </pc:picChg>
      </pc:sldChg>
      <pc:sldChg chg="addSp delSp modSp new mod">
        <pc:chgData name="Dennis Kibet" userId="4fe3c90c600c2864" providerId="LiveId" clId="{615D877A-005B-458B-8AC9-346444A9DC00}" dt="2023-11-29T14:20:35.662" v="4644" actId="207"/>
        <pc:sldMkLst>
          <pc:docMk/>
          <pc:sldMk cId="1562707683" sldId="282"/>
        </pc:sldMkLst>
        <pc:spChg chg="mod">
          <ac:chgData name="Dennis Kibet" userId="4fe3c90c600c2864" providerId="LiveId" clId="{615D877A-005B-458B-8AC9-346444A9DC00}" dt="2023-11-29T14:18:02.565" v="4628" actId="14100"/>
          <ac:spMkLst>
            <pc:docMk/>
            <pc:sldMk cId="1562707683" sldId="282"/>
            <ac:spMk id="2" creationId="{23620647-7F12-099A-EC83-6CA4CF6289C8}"/>
          </ac:spMkLst>
        </pc:spChg>
        <pc:spChg chg="del mod">
          <ac:chgData name="Dennis Kibet" userId="4fe3c90c600c2864" providerId="LiveId" clId="{615D877A-005B-458B-8AC9-346444A9DC00}" dt="2023-11-29T14:18:33.038" v="4630"/>
          <ac:spMkLst>
            <pc:docMk/>
            <pc:sldMk cId="1562707683" sldId="282"/>
            <ac:spMk id="3" creationId="{F0DA8271-437D-4CE9-371F-5D3F545B66CD}"/>
          </ac:spMkLst>
        </pc:spChg>
        <pc:graphicFrameChg chg="add mod modGraphic">
          <ac:chgData name="Dennis Kibet" userId="4fe3c90c600c2864" providerId="LiveId" clId="{615D877A-005B-458B-8AC9-346444A9DC00}" dt="2023-11-29T14:20:35.662" v="4644" actId="207"/>
          <ac:graphicFrameMkLst>
            <pc:docMk/>
            <pc:sldMk cId="1562707683" sldId="282"/>
            <ac:graphicFrameMk id="4" creationId="{0335A1A5-0E9F-30D1-283F-2646D6A32528}"/>
          </ac:graphicFrameMkLst>
        </pc:graphicFrameChg>
      </pc:sldChg>
      <pc:sldChg chg="delSp modSp new mod">
        <pc:chgData name="Dennis Kibet" userId="4fe3c90c600c2864" providerId="LiveId" clId="{615D877A-005B-458B-8AC9-346444A9DC00}" dt="2023-11-29T14:21:16.127" v="4660" actId="12789"/>
        <pc:sldMkLst>
          <pc:docMk/>
          <pc:sldMk cId="1034200761" sldId="283"/>
        </pc:sldMkLst>
        <pc:spChg chg="mod">
          <ac:chgData name="Dennis Kibet" userId="4fe3c90c600c2864" providerId="LiveId" clId="{615D877A-005B-458B-8AC9-346444A9DC00}" dt="2023-11-29T14:21:16.127" v="4660" actId="12789"/>
          <ac:spMkLst>
            <pc:docMk/>
            <pc:sldMk cId="1034200761" sldId="283"/>
            <ac:spMk id="2" creationId="{64416AB8-51B4-0D5C-335F-46FFC9D4E3C2}"/>
          </ac:spMkLst>
        </pc:spChg>
        <pc:spChg chg="del">
          <ac:chgData name="Dennis Kibet" userId="4fe3c90c600c2864" providerId="LiveId" clId="{615D877A-005B-458B-8AC9-346444A9DC00}" dt="2023-11-29T14:20:48.250" v="4646" actId="478"/>
          <ac:spMkLst>
            <pc:docMk/>
            <pc:sldMk cId="1034200761" sldId="283"/>
            <ac:spMk id="3" creationId="{414877D6-0F9E-C50A-CB5F-056016259DC7}"/>
          </ac:spMkLst>
        </pc:spChg>
      </pc:sldChg>
      <pc:sldChg chg="add">
        <pc:chgData name="Dennis Kibet" userId="4fe3c90c600c2864" providerId="LiveId" clId="{615D877A-005B-458B-8AC9-346444A9DC00}" dt="2023-11-29T16:41:44.513" v="4676"/>
        <pc:sldMkLst>
          <pc:docMk/>
          <pc:sldMk cId="1314857165" sldId="284"/>
        </pc:sldMkLst>
      </pc:sldChg>
    </pc:docChg>
  </pc:docChgLst>
  <pc:docChgLst>
    <pc:chgData name="Dennis Rono" userId="4fe3c90c600c2864" providerId="LiveId" clId="{2A3048E1-790C-4F23-B87D-B43F0C4E32FE}"/>
    <pc:docChg chg="custSel modSld">
      <pc:chgData name="Dennis Rono" userId="4fe3c90c600c2864" providerId="LiveId" clId="{2A3048E1-790C-4F23-B87D-B43F0C4E32FE}" dt="2023-11-30T09:06:18.904" v="2" actId="20577"/>
      <pc:docMkLst>
        <pc:docMk/>
      </pc:docMkLst>
      <pc:sldChg chg="modSp mod">
        <pc:chgData name="Dennis Rono" userId="4fe3c90c600c2864" providerId="LiveId" clId="{2A3048E1-790C-4F23-B87D-B43F0C4E32FE}" dt="2023-11-30T09:06:18.904" v="2" actId="20577"/>
        <pc:sldMkLst>
          <pc:docMk/>
          <pc:sldMk cId="887540339" sldId="258"/>
        </pc:sldMkLst>
        <pc:spChg chg="mod">
          <ac:chgData name="Dennis Rono" userId="4fe3c90c600c2864" providerId="LiveId" clId="{2A3048E1-790C-4F23-B87D-B43F0C4E32FE}" dt="2023-11-30T09:06:18.904" v="2" actId="20577"/>
          <ac:spMkLst>
            <pc:docMk/>
            <pc:sldMk cId="887540339" sldId="258"/>
            <ac:spMk id="3" creationId="{CFD44A8E-0BEC-47A1-4264-87F2B3C69D86}"/>
          </ac:spMkLst>
        </pc:spChg>
      </pc:sldChg>
      <pc:sldChg chg="modSp mod">
        <pc:chgData name="Dennis Rono" userId="4fe3c90c600c2864" providerId="LiveId" clId="{2A3048E1-790C-4F23-B87D-B43F0C4E32FE}" dt="2023-11-30T07:29:50.374" v="1" actId="27636"/>
        <pc:sldMkLst>
          <pc:docMk/>
          <pc:sldMk cId="3294808790" sldId="271"/>
        </pc:sldMkLst>
        <pc:spChg chg="mod">
          <ac:chgData name="Dennis Rono" userId="4fe3c90c600c2864" providerId="LiveId" clId="{2A3048E1-790C-4F23-B87D-B43F0C4E32FE}" dt="2023-11-30T07:29:50.374" v="1" actId="27636"/>
          <ac:spMkLst>
            <pc:docMk/>
            <pc:sldMk cId="3294808790" sldId="271"/>
            <ac:spMk id="3" creationId="{62232199-8E10-5D00-0CA0-14B8A99E2779}"/>
          </ac:spMkLst>
        </pc:spChg>
      </pc:sldChg>
    </pc:docChg>
  </pc:docChgLst>
</pc:chgInfo>
</file>

<file path=ppt/media/image1.jp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2.jpeg>
</file>

<file path=ppt/media/image3.png>
</file>

<file path=ppt/media/image4.jpeg>
</file>

<file path=ppt/media/image5.jpe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EE334-BA6E-008C-E38B-2DE5EB9D0B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2571266-4A82-C862-151A-12888A65F8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5FBF6F-AA33-8E78-EA83-7383206EC196}"/>
              </a:ext>
            </a:extLst>
          </p:cNvPr>
          <p:cNvSpPr>
            <a:spLocks noGrp="1"/>
          </p:cNvSpPr>
          <p:nvPr>
            <p:ph type="dt" sz="half" idx="10"/>
          </p:nvPr>
        </p:nvSpPr>
        <p:spPr/>
        <p:txBody>
          <a:bodyPr/>
          <a:lstStyle/>
          <a:p>
            <a:fld id="{C11F3F4B-6CFF-4948-A461-D2F00526DEAB}" type="datetimeFigureOut">
              <a:rPr lang="en-US" smtClean="0"/>
              <a:t>4/11/2024</a:t>
            </a:fld>
            <a:endParaRPr lang="en-US"/>
          </a:p>
        </p:txBody>
      </p:sp>
      <p:sp>
        <p:nvSpPr>
          <p:cNvPr id="5" name="Footer Placeholder 4">
            <a:extLst>
              <a:ext uri="{FF2B5EF4-FFF2-40B4-BE49-F238E27FC236}">
                <a16:creationId xmlns:a16="http://schemas.microsoft.com/office/drawing/2014/main" id="{B6A9700D-DDEC-BB72-4BDB-D78928BAFA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B74F70-8060-37A0-8F61-020CDF70B43B}"/>
              </a:ext>
            </a:extLst>
          </p:cNvPr>
          <p:cNvSpPr>
            <a:spLocks noGrp="1"/>
          </p:cNvSpPr>
          <p:nvPr>
            <p:ph type="sldNum" sz="quarter" idx="12"/>
          </p:nvPr>
        </p:nvSpPr>
        <p:spPr/>
        <p:txBody>
          <a:bodyPr/>
          <a:lstStyle/>
          <a:p>
            <a:fld id="{F6AE8F18-1367-4001-A28B-B8D2FC5641AB}" type="slidenum">
              <a:rPr lang="en-US" smtClean="0"/>
              <a:t>‹#›</a:t>
            </a:fld>
            <a:endParaRPr lang="en-US"/>
          </a:p>
        </p:txBody>
      </p:sp>
    </p:spTree>
    <p:extLst>
      <p:ext uri="{BB962C8B-B14F-4D97-AF65-F5344CB8AC3E}">
        <p14:creationId xmlns:p14="http://schemas.microsoft.com/office/powerpoint/2010/main" val="21757444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69EDD-AE39-9485-69BC-66B861E86B3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9DEC183-127B-F724-FE82-FA707B89DE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8506EB-72DD-A89D-29FC-B07302586E86}"/>
              </a:ext>
            </a:extLst>
          </p:cNvPr>
          <p:cNvSpPr>
            <a:spLocks noGrp="1"/>
          </p:cNvSpPr>
          <p:nvPr>
            <p:ph type="dt" sz="half" idx="10"/>
          </p:nvPr>
        </p:nvSpPr>
        <p:spPr/>
        <p:txBody>
          <a:bodyPr/>
          <a:lstStyle/>
          <a:p>
            <a:fld id="{C11F3F4B-6CFF-4948-A461-D2F00526DEAB}" type="datetimeFigureOut">
              <a:rPr lang="en-US" smtClean="0"/>
              <a:t>4/11/2024</a:t>
            </a:fld>
            <a:endParaRPr lang="en-US"/>
          </a:p>
        </p:txBody>
      </p:sp>
      <p:sp>
        <p:nvSpPr>
          <p:cNvPr id="5" name="Footer Placeholder 4">
            <a:extLst>
              <a:ext uri="{FF2B5EF4-FFF2-40B4-BE49-F238E27FC236}">
                <a16:creationId xmlns:a16="http://schemas.microsoft.com/office/drawing/2014/main" id="{F6F624DB-465E-D057-6A76-E9BA1E04B7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08AFB5-2B74-3865-8525-90FFE79EFB01}"/>
              </a:ext>
            </a:extLst>
          </p:cNvPr>
          <p:cNvSpPr>
            <a:spLocks noGrp="1"/>
          </p:cNvSpPr>
          <p:nvPr>
            <p:ph type="sldNum" sz="quarter" idx="12"/>
          </p:nvPr>
        </p:nvSpPr>
        <p:spPr/>
        <p:txBody>
          <a:bodyPr/>
          <a:lstStyle/>
          <a:p>
            <a:fld id="{F6AE8F18-1367-4001-A28B-B8D2FC5641AB}" type="slidenum">
              <a:rPr lang="en-US" smtClean="0"/>
              <a:t>‹#›</a:t>
            </a:fld>
            <a:endParaRPr lang="en-US"/>
          </a:p>
        </p:txBody>
      </p:sp>
    </p:spTree>
    <p:extLst>
      <p:ext uri="{BB962C8B-B14F-4D97-AF65-F5344CB8AC3E}">
        <p14:creationId xmlns:p14="http://schemas.microsoft.com/office/powerpoint/2010/main" val="1351374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5A4EBA-D9CE-A055-9BE5-0FC81C8CFE7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260BF49-65B9-EDB9-A5AE-A330463AD6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BDFF83-8C42-5A08-3F14-A5C6484D41A5}"/>
              </a:ext>
            </a:extLst>
          </p:cNvPr>
          <p:cNvSpPr>
            <a:spLocks noGrp="1"/>
          </p:cNvSpPr>
          <p:nvPr>
            <p:ph type="dt" sz="half" idx="10"/>
          </p:nvPr>
        </p:nvSpPr>
        <p:spPr/>
        <p:txBody>
          <a:bodyPr/>
          <a:lstStyle/>
          <a:p>
            <a:fld id="{C11F3F4B-6CFF-4948-A461-D2F00526DEAB}" type="datetimeFigureOut">
              <a:rPr lang="en-US" smtClean="0"/>
              <a:t>4/11/2024</a:t>
            </a:fld>
            <a:endParaRPr lang="en-US"/>
          </a:p>
        </p:txBody>
      </p:sp>
      <p:sp>
        <p:nvSpPr>
          <p:cNvPr id="5" name="Footer Placeholder 4">
            <a:extLst>
              <a:ext uri="{FF2B5EF4-FFF2-40B4-BE49-F238E27FC236}">
                <a16:creationId xmlns:a16="http://schemas.microsoft.com/office/drawing/2014/main" id="{83B0A21F-35F0-95F1-0089-EF62E93DE2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190C36-AED6-48FE-0A61-ED2E77D7CB2C}"/>
              </a:ext>
            </a:extLst>
          </p:cNvPr>
          <p:cNvSpPr>
            <a:spLocks noGrp="1"/>
          </p:cNvSpPr>
          <p:nvPr>
            <p:ph type="sldNum" sz="quarter" idx="12"/>
          </p:nvPr>
        </p:nvSpPr>
        <p:spPr/>
        <p:txBody>
          <a:bodyPr/>
          <a:lstStyle/>
          <a:p>
            <a:fld id="{F6AE8F18-1367-4001-A28B-B8D2FC5641AB}" type="slidenum">
              <a:rPr lang="en-US" smtClean="0"/>
              <a:t>‹#›</a:t>
            </a:fld>
            <a:endParaRPr lang="en-US"/>
          </a:p>
        </p:txBody>
      </p:sp>
    </p:spTree>
    <p:extLst>
      <p:ext uri="{BB962C8B-B14F-4D97-AF65-F5344CB8AC3E}">
        <p14:creationId xmlns:p14="http://schemas.microsoft.com/office/powerpoint/2010/main" val="2179553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48BF1-8C3E-6E80-BA53-C3E036E9B2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E1D4E8-BA33-832C-6BA7-33839CEFBC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7DF91C-2220-2B49-25CE-AC6B97C92200}"/>
              </a:ext>
            </a:extLst>
          </p:cNvPr>
          <p:cNvSpPr>
            <a:spLocks noGrp="1"/>
          </p:cNvSpPr>
          <p:nvPr>
            <p:ph type="dt" sz="half" idx="10"/>
          </p:nvPr>
        </p:nvSpPr>
        <p:spPr/>
        <p:txBody>
          <a:bodyPr/>
          <a:lstStyle/>
          <a:p>
            <a:fld id="{C11F3F4B-6CFF-4948-A461-D2F00526DEAB}" type="datetimeFigureOut">
              <a:rPr lang="en-US" smtClean="0"/>
              <a:t>4/11/2024</a:t>
            </a:fld>
            <a:endParaRPr lang="en-US"/>
          </a:p>
        </p:txBody>
      </p:sp>
      <p:sp>
        <p:nvSpPr>
          <p:cNvPr id="5" name="Footer Placeholder 4">
            <a:extLst>
              <a:ext uri="{FF2B5EF4-FFF2-40B4-BE49-F238E27FC236}">
                <a16:creationId xmlns:a16="http://schemas.microsoft.com/office/drawing/2014/main" id="{4CFA16ED-EB24-C91F-ACC4-2E62F3554F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13C6F1-59C9-A682-D6B3-E2AB5CE1E2B4}"/>
              </a:ext>
            </a:extLst>
          </p:cNvPr>
          <p:cNvSpPr>
            <a:spLocks noGrp="1"/>
          </p:cNvSpPr>
          <p:nvPr>
            <p:ph type="sldNum" sz="quarter" idx="12"/>
          </p:nvPr>
        </p:nvSpPr>
        <p:spPr/>
        <p:txBody>
          <a:bodyPr/>
          <a:lstStyle/>
          <a:p>
            <a:fld id="{F6AE8F18-1367-4001-A28B-B8D2FC5641AB}" type="slidenum">
              <a:rPr lang="en-US" smtClean="0"/>
              <a:t>‹#›</a:t>
            </a:fld>
            <a:endParaRPr lang="en-US"/>
          </a:p>
        </p:txBody>
      </p:sp>
    </p:spTree>
    <p:extLst>
      <p:ext uri="{BB962C8B-B14F-4D97-AF65-F5344CB8AC3E}">
        <p14:creationId xmlns:p14="http://schemas.microsoft.com/office/powerpoint/2010/main" val="2559636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1919D-4C56-9D9E-D3A4-83AAAD9487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25BCA7-504C-D6D9-9D19-CCA6BB5100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C68692-E213-C786-7A2D-A388E5126527}"/>
              </a:ext>
            </a:extLst>
          </p:cNvPr>
          <p:cNvSpPr>
            <a:spLocks noGrp="1"/>
          </p:cNvSpPr>
          <p:nvPr>
            <p:ph type="dt" sz="half" idx="10"/>
          </p:nvPr>
        </p:nvSpPr>
        <p:spPr/>
        <p:txBody>
          <a:bodyPr/>
          <a:lstStyle/>
          <a:p>
            <a:fld id="{C11F3F4B-6CFF-4948-A461-D2F00526DEAB}" type="datetimeFigureOut">
              <a:rPr lang="en-US" smtClean="0"/>
              <a:t>4/11/2024</a:t>
            </a:fld>
            <a:endParaRPr lang="en-US"/>
          </a:p>
        </p:txBody>
      </p:sp>
      <p:sp>
        <p:nvSpPr>
          <p:cNvPr id="5" name="Footer Placeholder 4">
            <a:extLst>
              <a:ext uri="{FF2B5EF4-FFF2-40B4-BE49-F238E27FC236}">
                <a16:creationId xmlns:a16="http://schemas.microsoft.com/office/drawing/2014/main" id="{990682EF-8A31-B7BB-96C3-793D0042A6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669792-99DC-0A12-B288-3878F045C4BA}"/>
              </a:ext>
            </a:extLst>
          </p:cNvPr>
          <p:cNvSpPr>
            <a:spLocks noGrp="1"/>
          </p:cNvSpPr>
          <p:nvPr>
            <p:ph type="sldNum" sz="quarter" idx="12"/>
          </p:nvPr>
        </p:nvSpPr>
        <p:spPr/>
        <p:txBody>
          <a:bodyPr/>
          <a:lstStyle/>
          <a:p>
            <a:fld id="{F6AE8F18-1367-4001-A28B-B8D2FC5641AB}" type="slidenum">
              <a:rPr lang="en-US" smtClean="0"/>
              <a:t>‹#›</a:t>
            </a:fld>
            <a:endParaRPr lang="en-US"/>
          </a:p>
        </p:txBody>
      </p:sp>
    </p:spTree>
    <p:extLst>
      <p:ext uri="{BB962C8B-B14F-4D97-AF65-F5344CB8AC3E}">
        <p14:creationId xmlns:p14="http://schemas.microsoft.com/office/powerpoint/2010/main" val="2676123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54E8E-63CF-ED42-8721-597E864361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07EF17-E3D9-6C15-6AC8-0A01984BD4C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E50F806-2314-0123-A9B0-1A2EF952965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55C0D6C-E7DF-EFD3-07F7-FCEDE312109D}"/>
              </a:ext>
            </a:extLst>
          </p:cNvPr>
          <p:cNvSpPr>
            <a:spLocks noGrp="1"/>
          </p:cNvSpPr>
          <p:nvPr>
            <p:ph type="dt" sz="half" idx="10"/>
          </p:nvPr>
        </p:nvSpPr>
        <p:spPr/>
        <p:txBody>
          <a:bodyPr/>
          <a:lstStyle/>
          <a:p>
            <a:fld id="{C11F3F4B-6CFF-4948-A461-D2F00526DEAB}" type="datetimeFigureOut">
              <a:rPr lang="en-US" smtClean="0"/>
              <a:t>4/11/2024</a:t>
            </a:fld>
            <a:endParaRPr lang="en-US"/>
          </a:p>
        </p:txBody>
      </p:sp>
      <p:sp>
        <p:nvSpPr>
          <p:cNvPr id="6" name="Footer Placeholder 5">
            <a:extLst>
              <a:ext uri="{FF2B5EF4-FFF2-40B4-BE49-F238E27FC236}">
                <a16:creationId xmlns:a16="http://schemas.microsoft.com/office/drawing/2014/main" id="{E4334BA2-39C4-2932-8359-183873AD93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2FF387-8C2C-1A91-AE17-27F5DC429E85}"/>
              </a:ext>
            </a:extLst>
          </p:cNvPr>
          <p:cNvSpPr>
            <a:spLocks noGrp="1"/>
          </p:cNvSpPr>
          <p:nvPr>
            <p:ph type="sldNum" sz="quarter" idx="12"/>
          </p:nvPr>
        </p:nvSpPr>
        <p:spPr/>
        <p:txBody>
          <a:bodyPr/>
          <a:lstStyle/>
          <a:p>
            <a:fld id="{F6AE8F18-1367-4001-A28B-B8D2FC5641AB}" type="slidenum">
              <a:rPr lang="en-US" smtClean="0"/>
              <a:t>‹#›</a:t>
            </a:fld>
            <a:endParaRPr lang="en-US"/>
          </a:p>
        </p:txBody>
      </p:sp>
    </p:spTree>
    <p:extLst>
      <p:ext uri="{BB962C8B-B14F-4D97-AF65-F5344CB8AC3E}">
        <p14:creationId xmlns:p14="http://schemas.microsoft.com/office/powerpoint/2010/main" val="2574363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0779B-1E42-267C-08BD-3B09DDF75E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3386F10-D65E-AB48-C3EE-8E4FE31A50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B489445-E346-4898-9F2D-AB2AE83A75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87C3D3-C4FF-18C4-E6CC-241698A817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066349-68B8-8EF5-563B-E64E3C25D6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2F42E4F-F794-3494-4B6D-958B0253997D}"/>
              </a:ext>
            </a:extLst>
          </p:cNvPr>
          <p:cNvSpPr>
            <a:spLocks noGrp="1"/>
          </p:cNvSpPr>
          <p:nvPr>
            <p:ph type="dt" sz="half" idx="10"/>
          </p:nvPr>
        </p:nvSpPr>
        <p:spPr/>
        <p:txBody>
          <a:bodyPr/>
          <a:lstStyle/>
          <a:p>
            <a:fld id="{C11F3F4B-6CFF-4948-A461-D2F00526DEAB}" type="datetimeFigureOut">
              <a:rPr lang="en-US" smtClean="0"/>
              <a:t>4/11/2024</a:t>
            </a:fld>
            <a:endParaRPr lang="en-US"/>
          </a:p>
        </p:txBody>
      </p:sp>
      <p:sp>
        <p:nvSpPr>
          <p:cNvPr id="8" name="Footer Placeholder 7">
            <a:extLst>
              <a:ext uri="{FF2B5EF4-FFF2-40B4-BE49-F238E27FC236}">
                <a16:creationId xmlns:a16="http://schemas.microsoft.com/office/drawing/2014/main" id="{EB8CE0FA-A552-CF53-68BF-184986C988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34047F1-845E-950A-A908-87B089614473}"/>
              </a:ext>
            </a:extLst>
          </p:cNvPr>
          <p:cNvSpPr>
            <a:spLocks noGrp="1"/>
          </p:cNvSpPr>
          <p:nvPr>
            <p:ph type="sldNum" sz="quarter" idx="12"/>
          </p:nvPr>
        </p:nvSpPr>
        <p:spPr/>
        <p:txBody>
          <a:bodyPr/>
          <a:lstStyle/>
          <a:p>
            <a:fld id="{F6AE8F18-1367-4001-A28B-B8D2FC5641AB}" type="slidenum">
              <a:rPr lang="en-US" smtClean="0"/>
              <a:t>‹#›</a:t>
            </a:fld>
            <a:endParaRPr lang="en-US"/>
          </a:p>
        </p:txBody>
      </p:sp>
    </p:spTree>
    <p:extLst>
      <p:ext uri="{BB962C8B-B14F-4D97-AF65-F5344CB8AC3E}">
        <p14:creationId xmlns:p14="http://schemas.microsoft.com/office/powerpoint/2010/main" val="3427169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14D25-F7A4-00D7-0217-6D6A070AF6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18E802A-414D-E52F-8E83-4EEE3471A8E7}"/>
              </a:ext>
            </a:extLst>
          </p:cNvPr>
          <p:cNvSpPr>
            <a:spLocks noGrp="1"/>
          </p:cNvSpPr>
          <p:nvPr>
            <p:ph type="dt" sz="half" idx="10"/>
          </p:nvPr>
        </p:nvSpPr>
        <p:spPr/>
        <p:txBody>
          <a:bodyPr/>
          <a:lstStyle/>
          <a:p>
            <a:fld id="{C11F3F4B-6CFF-4948-A461-D2F00526DEAB}" type="datetimeFigureOut">
              <a:rPr lang="en-US" smtClean="0"/>
              <a:t>4/11/2024</a:t>
            </a:fld>
            <a:endParaRPr lang="en-US"/>
          </a:p>
        </p:txBody>
      </p:sp>
      <p:sp>
        <p:nvSpPr>
          <p:cNvPr id="4" name="Footer Placeholder 3">
            <a:extLst>
              <a:ext uri="{FF2B5EF4-FFF2-40B4-BE49-F238E27FC236}">
                <a16:creationId xmlns:a16="http://schemas.microsoft.com/office/drawing/2014/main" id="{EDA1DD7C-597E-431E-DFDC-821EA8F90AF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FBB1C0-6EDE-9CF4-242C-959102A0110B}"/>
              </a:ext>
            </a:extLst>
          </p:cNvPr>
          <p:cNvSpPr>
            <a:spLocks noGrp="1"/>
          </p:cNvSpPr>
          <p:nvPr>
            <p:ph type="sldNum" sz="quarter" idx="12"/>
          </p:nvPr>
        </p:nvSpPr>
        <p:spPr/>
        <p:txBody>
          <a:bodyPr/>
          <a:lstStyle/>
          <a:p>
            <a:fld id="{F6AE8F18-1367-4001-A28B-B8D2FC5641AB}" type="slidenum">
              <a:rPr lang="en-US" smtClean="0"/>
              <a:t>‹#›</a:t>
            </a:fld>
            <a:endParaRPr lang="en-US"/>
          </a:p>
        </p:txBody>
      </p:sp>
    </p:spTree>
    <p:extLst>
      <p:ext uri="{BB962C8B-B14F-4D97-AF65-F5344CB8AC3E}">
        <p14:creationId xmlns:p14="http://schemas.microsoft.com/office/powerpoint/2010/main" val="2092709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C3A7B-B4EF-D053-2228-00F09072757B}"/>
              </a:ext>
            </a:extLst>
          </p:cNvPr>
          <p:cNvSpPr>
            <a:spLocks noGrp="1"/>
          </p:cNvSpPr>
          <p:nvPr>
            <p:ph type="dt" sz="half" idx="10"/>
          </p:nvPr>
        </p:nvSpPr>
        <p:spPr/>
        <p:txBody>
          <a:bodyPr/>
          <a:lstStyle/>
          <a:p>
            <a:fld id="{C11F3F4B-6CFF-4948-A461-D2F00526DEAB}" type="datetimeFigureOut">
              <a:rPr lang="en-US" smtClean="0"/>
              <a:t>4/11/2024</a:t>
            </a:fld>
            <a:endParaRPr lang="en-US"/>
          </a:p>
        </p:txBody>
      </p:sp>
      <p:sp>
        <p:nvSpPr>
          <p:cNvPr id="3" name="Footer Placeholder 2">
            <a:extLst>
              <a:ext uri="{FF2B5EF4-FFF2-40B4-BE49-F238E27FC236}">
                <a16:creationId xmlns:a16="http://schemas.microsoft.com/office/drawing/2014/main" id="{1BFE526B-D771-9CA4-52B0-8BAF75FC09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2F73ED-F7BD-0F46-08BC-6B5F6E506CD4}"/>
              </a:ext>
            </a:extLst>
          </p:cNvPr>
          <p:cNvSpPr>
            <a:spLocks noGrp="1"/>
          </p:cNvSpPr>
          <p:nvPr>
            <p:ph type="sldNum" sz="quarter" idx="12"/>
          </p:nvPr>
        </p:nvSpPr>
        <p:spPr/>
        <p:txBody>
          <a:bodyPr/>
          <a:lstStyle/>
          <a:p>
            <a:fld id="{F6AE8F18-1367-4001-A28B-B8D2FC5641AB}" type="slidenum">
              <a:rPr lang="en-US" smtClean="0"/>
              <a:t>‹#›</a:t>
            </a:fld>
            <a:endParaRPr lang="en-US"/>
          </a:p>
        </p:txBody>
      </p:sp>
    </p:spTree>
    <p:extLst>
      <p:ext uri="{BB962C8B-B14F-4D97-AF65-F5344CB8AC3E}">
        <p14:creationId xmlns:p14="http://schemas.microsoft.com/office/powerpoint/2010/main" val="446924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BB3B0-F5FB-ED8E-198E-4E7EB08132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8A4072-19A8-CB6A-B6D1-B2B0D5BD8C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4BCAAA-F7EC-2CA0-5A54-9C11053217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26AF77-DE3A-838B-0783-351BEF774222}"/>
              </a:ext>
            </a:extLst>
          </p:cNvPr>
          <p:cNvSpPr>
            <a:spLocks noGrp="1"/>
          </p:cNvSpPr>
          <p:nvPr>
            <p:ph type="dt" sz="half" idx="10"/>
          </p:nvPr>
        </p:nvSpPr>
        <p:spPr/>
        <p:txBody>
          <a:bodyPr/>
          <a:lstStyle/>
          <a:p>
            <a:fld id="{C11F3F4B-6CFF-4948-A461-D2F00526DEAB}" type="datetimeFigureOut">
              <a:rPr lang="en-US" smtClean="0"/>
              <a:t>4/11/2024</a:t>
            </a:fld>
            <a:endParaRPr lang="en-US"/>
          </a:p>
        </p:txBody>
      </p:sp>
      <p:sp>
        <p:nvSpPr>
          <p:cNvPr id="6" name="Footer Placeholder 5">
            <a:extLst>
              <a:ext uri="{FF2B5EF4-FFF2-40B4-BE49-F238E27FC236}">
                <a16:creationId xmlns:a16="http://schemas.microsoft.com/office/drawing/2014/main" id="{AB3F1877-802A-5983-9078-5F7A290E6F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C7C7C4-8EFB-71F8-4CA0-C605F7F67723}"/>
              </a:ext>
            </a:extLst>
          </p:cNvPr>
          <p:cNvSpPr>
            <a:spLocks noGrp="1"/>
          </p:cNvSpPr>
          <p:nvPr>
            <p:ph type="sldNum" sz="quarter" idx="12"/>
          </p:nvPr>
        </p:nvSpPr>
        <p:spPr/>
        <p:txBody>
          <a:bodyPr/>
          <a:lstStyle/>
          <a:p>
            <a:fld id="{F6AE8F18-1367-4001-A28B-B8D2FC5641AB}" type="slidenum">
              <a:rPr lang="en-US" smtClean="0"/>
              <a:t>‹#›</a:t>
            </a:fld>
            <a:endParaRPr lang="en-US"/>
          </a:p>
        </p:txBody>
      </p:sp>
    </p:spTree>
    <p:extLst>
      <p:ext uri="{BB962C8B-B14F-4D97-AF65-F5344CB8AC3E}">
        <p14:creationId xmlns:p14="http://schemas.microsoft.com/office/powerpoint/2010/main" val="2553641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C64CB-12C2-CA9F-5C97-BC3FA72EF3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2ED95-29FC-97B6-FEAF-8A6A488707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6564275-33E1-0AA2-11C4-68F5A11A45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71AF22-642E-8EBA-54D2-6E0729FE8AFB}"/>
              </a:ext>
            </a:extLst>
          </p:cNvPr>
          <p:cNvSpPr>
            <a:spLocks noGrp="1"/>
          </p:cNvSpPr>
          <p:nvPr>
            <p:ph type="dt" sz="half" idx="10"/>
          </p:nvPr>
        </p:nvSpPr>
        <p:spPr/>
        <p:txBody>
          <a:bodyPr/>
          <a:lstStyle/>
          <a:p>
            <a:fld id="{C11F3F4B-6CFF-4948-A461-D2F00526DEAB}" type="datetimeFigureOut">
              <a:rPr lang="en-US" smtClean="0"/>
              <a:t>4/11/2024</a:t>
            </a:fld>
            <a:endParaRPr lang="en-US"/>
          </a:p>
        </p:txBody>
      </p:sp>
      <p:sp>
        <p:nvSpPr>
          <p:cNvPr id="6" name="Footer Placeholder 5">
            <a:extLst>
              <a:ext uri="{FF2B5EF4-FFF2-40B4-BE49-F238E27FC236}">
                <a16:creationId xmlns:a16="http://schemas.microsoft.com/office/drawing/2014/main" id="{9E1E99D3-9C09-7CD0-FBA8-6DC56AC37C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8D13DC-BF59-A823-8ED1-AA5D539E3FC5}"/>
              </a:ext>
            </a:extLst>
          </p:cNvPr>
          <p:cNvSpPr>
            <a:spLocks noGrp="1"/>
          </p:cNvSpPr>
          <p:nvPr>
            <p:ph type="sldNum" sz="quarter" idx="12"/>
          </p:nvPr>
        </p:nvSpPr>
        <p:spPr/>
        <p:txBody>
          <a:bodyPr/>
          <a:lstStyle/>
          <a:p>
            <a:fld id="{F6AE8F18-1367-4001-A28B-B8D2FC5641AB}" type="slidenum">
              <a:rPr lang="en-US" smtClean="0"/>
              <a:t>‹#›</a:t>
            </a:fld>
            <a:endParaRPr lang="en-US"/>
          </a:p>
        </p:txBody>
      </p:sp>
    </p:spTree>
    <p:extLst>
      <p:ext uri="{BB962C8B-B14F-4D97-AF65-F5344CB8AC3E}">
        <p14:creationId xmlns:p14="http://schemas.microsoft.com/office/powerpoint/2010/main" val="1181483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2EDDF7-C122-F75A-2B9C-38DDAC8931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6612A4F-BDCD-F6F8-A57A-8D9F6F4182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2D5B6C-4C40-7232-28F1-C2254EE19D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1F3F4B-6CFF-4948-A461-D2F00526DEAB}" type="datetimeFigureOut">
              <a:rPr lang="en-US" smtClean="0"/>
              <a:t>4/11/2024</a:t>
            </a:fld>
            <a:endParaRPr lang="en-US"/>
          </a:p>
        </p:txBody>
      </p:sp>
      <p:sp>
        <p:nvSpPr>
          <p:cNvPr id="5" name="Footer Placeholder 4">
            <a:extLst>
              <a:ext uri="{FF2B5EF4-FFF2-40B4-BE49-F238E27FC236}">
                <a16:creationId xmlns:a16="http://schemas.microsoft.com/office/drawing/2014/main" id="{B6201810-0784-4C35-813C-CBC48BF706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4C9F627-3CF5-DFCF-223E-3C3EEAA39E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AE8F18-1367-4001-A28B-B8D2FC5641AB}" type="slidenum">
              <a:rPr lang="en-US" smtClean="0"/>
              <a:t>‹#›</a:t>
            </a:fld>
            <a:endParaRPr lang="en-US"/>
          </a:p>
        </p:txBody>
      </p:sp>
    </p:spTree>
    <p:extLst>
      <p:ext uri="{BB962C8B-B14F-4D97-AF65-F5344CB8AC3E}">
        <p14:creationId xmlns:p14="http://schemas.microsoft.com/office/powerpoint/2010/main" val="104572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6FE71F-5A31-622B-C7B9-EB507D5A4BA0}"/>
              </a:ext>
            </a:extLst>
          </p:cNvPr>
          <p:cNvSpPr>
            <a:spLocks noGrp="1"/>
          </p:cNvSpPr>
          <p:nvPr>
            <p:ph type="ctrTitle"/>
          </p:nvPr>
        </p:nvSpPr>
        <p:spPr>
          <a:xfrm>
            <a:off x="1601638" y="982243"/>
            <a:ext cx="9144000" cy="1827812"/>
          </a:xfrm>
        </p:spPr>
        <p:txBody>
          <a:bodyPr>
            <a:noAutofit/>
          </a:bodyPr>
          <a:lstStyle/>
          <a:p>
            <a:r>
              <a:rPr lang="en-US" sz="4400" b="1" dirty="0">
                <a:latin typeface="VolteRounded-Bold" panose="00000800000000000000" pitchFamily="2" charset="0"/>
              </a:rPr>
              <a:t>WECARE: MENTAL HEALTH CHATBOT FOR SUICIDE DETECTION, AND SUPPORT SYSTEM</a:t>
            </a:r>
          </a:p>
        </p:txBody>
      </p:sp>
      <p:sp>
        <p:nvSpPr>
          <p:cNvPr id="5" name="Subtitle 4">
            <a:extLst>
              <a:ext uri="{FF2B5EF4-FFF2-40B4-BE49-F238E27FC236}">
                <a16:creationId xmlns:a16="http://schemas.microsoft.com/office/drawing/2014/main" id="{A362DCDC-BAB9-379F-230A-EA91591C24F2}"/>
              </a:ext>
            </a:extLst>
          </p:cNvPr>
          <p:cNvSpPr>
            <a:spLocks noGrp="1"/>
          </p:cNvSpPr>
          <p:nvPr>
            <p:ph type="subTitle" idx="1"/>
          </p:nvPr>
        </p:nvSpPr>
        <p:spPr>
          <a:xfrm>
            <a:off x="1524000" y="3456048"/>
            <a:ext cx="9144000" cy="2419709"/>
          </a:xfrm>
        </p:spPr>
        <p:txBody>
          <a:bodyPr/>
          <a:lstStyle/>
          <a:p>
            <a:r>
              <a:rPr lang="en-US" dirty="0"/>
              <a:t>Dennis Kibet</a:t>
            </a:r>
          </a:p>
          <a:p>
            <a:r>
              <a:rPr lang="en-US" dirty="0"/>
              <a:t>J17-5580-2020</a:t>
            </a:r>
          </a:p>
          <a:p>
            <a:endParaRPr lang="en-US" dirty="0"/>
          </a:p>
          <a:p>
            <a:r>
              <a:rPr lang="en-US" dirty="0"/>
              <a:t>Supervisor</a:t>
            </a:r>
          </a:p>
          <a:p>
            <a:r>
              <a:rPr lang="en-US" dirty="0"/>
              <a:t>Ms. Grace</a:t>
            </a:r>
          </a:p>
        </p:txBody>
      </p:sp>
      <p:pic>
        <p:nvPicPr>
          <p:cNvPr id="9" name="Picture 8">
            <a:extLst>
              <a:ext uri="{FF2B5EF4-FFF2-40B4-BE49-F238E27FC236}">
                <a16:creationId xmlns:a16="http://schemas.microsoft.com/office/drawing/2014/main" id="{38B8D613-AD4F-D99F-8E11-5170C60036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88605" y="4745158"/>
            <a:ext cx="2303395" cy="2112842"/>
          </a:xfrm>
          <a:prstGeom prst="rect">
            <a:avLst/>
          </a:prstGeom>
        </p:spPr>
      </p:pic>
      <p:pic>
        <p:nvPicPr>
          <p:cNvPr id="13" name="Picture 12">
            <a:extLst>
              <a:ext uri="{FF2B5EF4-FFF2-40B4-BE49-F238E27FC236}">
                <a16:creationId xmlns:a16="http://schemas.microsoft.com/office/drawing/2014/main" id="{0DBDAADE-DFCE-6F68-1E4C-7BF7AF1B37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00068" y="3290463"/>
            <a:ext cx="2303396" cy="3507151"/>
          </a:xfrm>
          <a:prstGeom prst="rect">
            <a:avLst/>
          </a:prstGeom>
        </p:spPr>
      </p:pic>
      <p:sp>
        <p:nvSpPr>
          <p:cNvPr id="15" name="Rectangle: Rounded Corners 14">
            <a:extLst>
              <a:ext uri="{FF2B5EF4-FFF2-40B4-BE49-F238E27FC236}">
                <a16:creationId xmlns:a16="http://schemas.microsoft.com/office/drawing/2014/main" id="{B9C9F514-92BD-BAFE-AAD0-BC4E46E2615A}"/>
              </a:ext>
            </a:extLst>
          </p:cNvPr>
          <p:cNvSpPr/>
          <p:nvPr/>
        </p:nvSpPr>
        <p:spPr>
          <a:xfrm rot="710849">
            <a:off x="674255" y="572655"/>
            <a:ext cx="406400" cy="409588"/>
          </a:xfrm>
          <a:prstGeom prst="round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43A9DB7E-5DA6-E558-FF6D-EB923A8CF0AF}"/>
              </a:ext>
            </a:extLst>
          </p:cNvPr>
          <p:cNvSpPr/>
          <p:nvPr/>
        </p:nvSpPr>
        <p:spPr>
          <a:xfrm rot="710849">
            <a:off x="839689" y="917589"/>
            <a:ext cx="406400" cy="409588"/>
          </a:xfrm>
          <a:prstGeom prst="round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52721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DA735-BE37-1575-F391-17DC5E9D7A7D}"/>
              </a:ext>
            </a:extLst>
          </p:cNvPr>
          <p:cNvSpPr>
            <a:spLocks noGrp="1"/>
          </p:cNvSpPr>
          <p:nvPr>
            <p:ph type="title"/>
          </p:nvPr>
        </p:nvSpPr>
        <p:spPr>
          <a:xfrm>
            <a:off x="838200" y="210210"/>
            <a:ext cx="10515600" cy="315911"/>
          </a:xfrm>
        </p:spPr>
        <p:txBody>
          <a:bodyPr>
            <a:noAutofit/>
          </a:bodyPr>
          <a:lstStyle/>
          <a:p>
            <a:r>
              <a:rPr lang="en-US" sz="2400" b="1" dirty="0"/>
              <a:t>BERT NSP Model Architecture</a:t>
            </a:r>
          </a:p>
        </p:txBody>
      </p:sp>
      <p:pic>
        <p:nvPicPr>
          <p:cNvPr id="5" name="Content Placeholder 4">
            <a:extLst>
              <a:ext uri="{FF2B5EF4-FFF2-40B4-BE49-F238E27FC236}">
                <a16:creationId xmlns:a16="http://schemas.microsoft.com/office/drawing/2014/main" id="{9322D75F-6C26-C8CA-E8E8-A307CDD374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04945" y="646981"/>
            <a:ext cx="6382110" cy="3614467"/>
          </a:xfrm>
        </p:spPr>
      </p:pic>
      <p:sp>
        <p:nvSpPr>
          <p:cNvPr id="6" name="Title 1">
            <a:extLst>
              <a:ext uri="{FF2B5EF4-FFF2-40B4-BE49-F238E27FC236}">
                <a16:creationId xmlns:a16="http://schemas.microsoft.com/office/drawing/2014/main" id="{9FC04F6F-232A-EEBE-F8C7-5EB19B8BD3DE}"/>
              </a:ext>
            </a:extLst>
          </p:cNvPr>
          <p:cNvSpPr txBox="1">
            <a:spLocks/>
          </p:cNvSpPr>
          <p:nvPr/>
        </p:nvSpPr>
        <p:spPr>
          <a:xfrm>
            <a:off x="700178" y="4451230"/>
            <a:ext cx="10807460" cy="219656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dirty="0"/>
              <a:t>MLM focuses on token-level features but lacks sentence-level understanding. To incorporate this, BERT uses the Next Sentence Prediction (NSP) task during training. It learns by predicting whether a second sentence follows another in a pair. For instance, given the input "I am feeling depressed today," BERT identifies "I failed my exams" as the actual subsequent sentence and "Did you see the Spiderman trailer?" as a random sentence from the corpus. Each pair of sentences, one real and one fake, is used for training. The model uses special tokens "[CLS]" and "[SEP]" to mark sentence boundaries. BERT was pre-trained on 3.3 billion words from English Wikipedia and Books Corpus, available in base and large versions.</a:t>
            </a:r>
          </a:p>
        </p:txBody>
      </p:sp>
    </p:spTree>
    <p:extLst>
      <p:ext uri="{BB962C8B-B14F-4D97-AF65-F5344CB8AC3E}">
        <p14:creationId xmlns:p14="http://schemas.microsoft.com/office/powerpoint/2010/main" val="314074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F1AC9-9085-4AD5-B711-43EE048CA1F7}"/>
              </a:ext>
            </a:extLst>
          </p:cNvPr>
          <p:cNvSpPr>
            <a:spLocks noGrp="1"/>
          </p:cNvSpPr>
          <p:nvPr>
            <p:ph type="title"/>
          </p:nvPr>
        </p:nvSpPr>
        <p:spPr>
          <a:xfrm>
            <a:off x="838200" y="365125"/>
            <a:ext cx="10515600" cy="1239387"/>
          </a:xfrm>
        </p:spPr>
        <p:txBody>
          <a:bodyPr>
            <a:noAutofit/>
          </a:bodyPr>
          <a:lstStyle/>
          <a:p>
            <a:r>
              <a:rPr lang="en-US" sz="3600" b="1" dirty="0"/>
              <a:t>2. ELECTRA (Efficiently Learning an Encoder that Classifies Token Replacements Accurately)</a:t>
            </a:r>
          </a:p>
        </p:txBody>
      </p:sp>
      <p:sp>
        <p:nvSpPr>
          <p:cNvPr id="3" name="Content Placeholder 2">
            <a:extLst>
              <a:ext uri="{FF2B5EF4-FFF2-40B4-BE49-F238E27FC236}">
                <a16:creationId xmlns:a16="http://schemas.microsoft.com/office/drawing/2014/main" id="{4CFA00A9-4F39-BB64-FFDD-F36070F295CA}"/>
              </a:ext>
            </a:extLst>
          </p:cNvPr>
          <p:cNvSpPr>
            <a:spLocks noGrp="1"/>
          </p:cNvSpPr>
          <p:nvPr>
            <p:ph idx="1"/>
          </p:nvPr>
        </p:nvSpPr>
        <p:spPr>
          <a:xfrm>
            <a:off x="838200" y="2078965"/>
            <a:ext cx="10515600" cy="4097997"/>
          </a:xfrm>
        </p:spPr>
        <p:txBody>
          <a:bodyPr/>
          <a:lstStyle/>
          <a:p>
            <a:r>
              <a:rPr lang="en-US" dirty="0"/>
              <a:t>ELECTRA is one of the latest pre-trained transformer models released by Google in 2020.</a:t>
            </a:r>
          </a:p>
          <a:p>
            <a:r>
              <a:rPr lang="en-US" dirty="0"/>
              <a:t>ELECTRA on the other hand outperforms the other models on a few benchmark datasets with less than a quarter of the required computation power.</a:t>
            </a:r>
          </a:p>
          <a:p>
            <a:r>
              <a:rPr lang="en-US" dirty="0"/>
              <a:t>ELECTRA adds a new way called Replaced Token Detection (RTD) to address the limitations of the masked language Model (MLM) technique used in BERT, which involves replacing input tokens with masked tokens.</a:t>
            </a:r>
          </a:p>
        </p:txBody>
      </p:sp>
    </p:spTree>
    <p:extLst>
      <p:ext uri="{BB962C8B-B14F-4D97-AF65-F5344CB8AC3E}">
        <p14:creationId xmlns:p14="http://schemas.microsoft.com/office/powerpoint/2010/main" val="2262891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11F13-E04F-05A1-4A15-4134CC29D49A}"/>
              </a:ext>
            </a:extLst>
          </p:cNvPr>
          <p:cNvSpPr>
            <a:spLocks noGrp="1"/>
          </p:cNvSpPr>
          <p:nvPr>
            <p:ph type="title"/>
          </p:nvPr>
        </p:nvSpPr>
        <p:spPr>
          <a:xfrm>
            <a:off x="838200" y="365126"/>
            <a:ext cx="10515600" cy="315912"/>
          </a:xfrm>
        </p:spPr>
        <p:txBody>
          <a:bodyPr>
            <a:normAutofit fontScale="90000"/>
          </a:bodyPr>
          <a:lstStyle/>
          <a:p>
            <a:r>
              <a:rPr lang="en-US" sz="2400" dirty="0"/>
              <a:t>ELECTRA Model Architecture</a:t>
            </a:r>
          </a:p>
        </p:txBody>
      </p:sp>
      <p:pic>
        <p:nvPicPr>
          <p:cNvPr id="5" name="Content Placeholder 4">
            <a:extLst>
              <a:ext uri="{FF2B5EF4-FFF2-40B4-BE49-F238E27FC236}">
                <a16:creationId xmlns:a16="http://schemas.microsoft.com/office/drawing/2014/main" id="{406DD1EF-BC37-67EF-69EE-B3F9C9E453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5815" y="681039"/>
            <a:ext cx="7120371" cy="3485519"/>
          </a:xfrm>
        </p:spPr>
      </p:pic>
      <p:sp>
        <p:nvSpPr>
          <p:cNvPr id="6" name="Title 1">
            <a:extLst>
              <a:ext uri="{FF2B5EF4-FFF2-40B4-BE49-F238E27FC236}">
                <a16:creationId xmlns:a16="http://schemas.microsoft.com/office/drawing/2014/main" id="{6AAC7BBA-FD57-CB0F-91EB-01F4A6AF2DCA}"/>
              </a:ext>
            </a:extLst>
          </p:cNvPr>
          <p:cNvSpPr txBox="1">
            <a:spLocks/>
          </p:cNvSpPr>
          <p:nvPr/>
        </p:nvSpPr>
        <p:spPr>
          <a:xfrm>
            <a:off x="838200" y="4166559"/>
            <a:ext cx="10515600" cy="2441276"/>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t>ELECTRA trains a bidirectional model using Replace Token Detection (RTD) instead of "[MASK]" tokens. For instance, "I am feeling depressed today" can become "Dennis am feeling depressed yesterday," using plausible but incorrect replacements. The discriminator distinguishes between original and replaced tokens. This approach requires less training data for equivalent performance as it uses richer information per example. Tokens for replacement are generated by a smaller model like BERT, with both the generator and discriminator co-trained while sharing the same input embeddings.</a:t>
            </a:r>
          </a:p>
        </p:txBody>
      </p:sp>
    </p:spTree>
    <p:extLst>
      <p:ext uri="{BB962C8B-B14F-4D97-AF65-F5344CB8AC3E}">
        <p14:creationId xmlns:p14="http://schemas.microsoft.com/office/powerpoint/2010/main" val="1856253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F0BC4-DCB1-08B2-F915-F878AC7260BA}"/>
              </a:ext>
            </a:extLst>
          </p:cNvPr>
          <p:cNvSpPr>
            <a:spLocks noGrp="1"/>
          </p:cNvSpPr>
          <p:nvPr>
            <p:ph type="title"/>
          </p:nvPr>
        </p:nvSpPr>
        <p:spPr>
          <a:xfrm>
            <a:off x="838200" y="365125"/>
            <a:ext cx="10515600" cy="670045"/>
          </a:xfrm>
        </p:spPr>
        <p:txBody>
          <a:bodyPr>
            <a:normAutofit fontScale="90000"/>
          </a:bodyPr>
          <a:lstStyle/>
          <a:p>
            <a:r>
              <a:rPr lang="en-US" b="1" dirty="0"/>
              <a:t>Model Selection and Evaluation</a:t>
            </a:r>
          </a:p>
        </p:txBody>
      </p:sp>
      <p:sp>
        <p:nvSpPr>
          <p:cNvPr id="3" name="Content Placeholder 2">
            <a:extLst>
              <a:ext uri="{FF2B5EF4-FFF2-40B4-BE49-F238E27FC236}">
                <a16:creationId xmlns:a16="http://schemas.microsoft.com/office/drawing/2014/main" id="{62232199-8E10-5D00-0CA0-14B8A99E2779}"/>
              </a:ext>
            </a:extLst>
          </p:cNvPr>
          <p:cNvSpPr>
            <a:spLocks noGrp="1"/>
          </p:cNvSpPr>
          <p:nvPr>
            <p:ph idx="1"/>
          </p:nvPr>
        </p:nvSpPr>
        <p:spPr>
          <a:xfrm>
            <a:off x="838200" y="1259457"/>
            <a:ext cx="10515600" cy="4917506"/>
          </a:xfrm>
        </p:spPr>
        <p:txBody>
          <a:bodyPr>
            <a:normAutofit/>
          </a:bodyPr>
          <a:lstStyle/>
          <a:p>
            <a:r>
              <a:rPr lang="en-US" dirty="0"/>
              <a:t>After the extensive comparison of the Machine Learning Algorithms, and evaluating the performance of the MLA models based on four evaluation metrics:</a:t>
            </a:r>
          </a:p>
          <a:p>
            <a:pPr marL="1028700" lvl="1" indent="-571500">
              <a:buFont typeface="+mj-lt"/>
              <a:buAutoNum type="romanLcPeriod"/>
            </a:pPr>
            <a:r>
              <a:rPr lang="en-US" dirty="0"/>
              <a:t>Accuracy</a:t>
            </a:r>
          </a:p>
          <a:p>
            <a:pPr marL="1028700" lvl="1" indent="-571500">
              <a:buFont typeface="+mj-lt"/>
              <a:buAutoNum type="romanLcPeriod"/>
            </a:pPr>
            <a:r>
              <a:rPr lang="en-US" dirty="0"/>
              <a:t>Precision</a:t>
            </a:r>
          </a:p>
          <a:p>
            <a:pPr marL="1028700" lvl="1" indent="-571500">
              <a:buFont typeface="+mj-lt"/>
              <a:buAutoNum type="romanLcPeriod"/>
            </a:pPr>
            <a:r>
              <a:rPr lang="en-US" dirty="0"/>
              <a:t>Recall</a:t>
            </a:r>
          </a:p>
          <a:p>
            <a:pPr marL="1028700" lvl="1" indent="-571500">
              <a:buFont typeface="+mj-lt"/>
              <a:buAutoNum type="romanLcPeriod"/>
            </a:pPr>
            <a:r>
              <a:rPr lang="en-US" dirty="0"/>
              <a:t>Final Best Score (F1 score)</a:t>
            </a:r>
          </a:p>
          <a:p>
            <a:r>
              <a:rPr lang="en-US" dirty="0"/>
              <a:t>I used the final best score for my use case to ensure a better model in handling the downstream tasks in our application. False negatives are not ideal, F1 score provides a more balanced perspective of the model performance compared to the other metrics.</a:t>
            </a:r>
          </a:p>
          <a:p>
            <a:endParaRPr lang="en-US" dirty="0"/>
          </a:p>
        </p:txBody>
      </p:sp>
    </p:spTree>
    <p:extLst>
      <p:ext uri="{BB962C8B-B14F-4D97-AF65-F5344CB8AC3E}">
        <p14:creationId xmlns:p14="http://schemas.microsoft.com/office/powerpoint/2010/main" val="3294808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93DDE-6D0C-2E75-EBEF-9C88B6C3CC0E}"/>
              </a:ext>
            </a:extLst>
          </p:cNvPr>
          <p:cNvSpPr>
            <a:spLocks noGrp="1"/>
          </p:cNvSpPr>
          <p:nvPr>
            <p:ph type="title"/>
          </p:nvPr>
        </p:nvSpPr>
        <p:spPr>
          <a:xfrm>
            <a:off x="838200" y="365125"/>
            <a:ext cx="10515600" cy="825320"/>
          </a:xfrm>
        </p:spPr>
        <p:txBody>
          <a:bodyPr>
            <a:normAutofit/>
          </a:bodyPr>
          <a:lstStyle/>
          <a:p>
            <a:r>
              <a:rPr lang="en-US" b="1" dirty="0"/>
              <a:t>Related Systems</a:t>
            </a:r>
          </a:p>
        </p:txBody>
      </p:sp>
      <p:sp>
        <p:nvSpPr>
          <p:cNvPr id="3" name="Content Placeholder 2">
            <a:extLst>
              <a:ext uri="{FF2B5EF4-FFF2-40B4-BE49-F238E27FC236}">
                <a16:creationId xmlns:a16="http://schemas.microsoft.com/office/drawing/2014/main" id="{78E1F222-A576-1E95-6CBA-C00A0A622E65}"/>
              </a:ext>
            </a:extLst>
          </p:cNvPr>
          <p:cNvSpPr>
            <a:spLocks noGrp="1"/>
          </p:cNvSpPr>
          <p:nvPr>
            <p:ph idx="1"/>
          </p:nvPr>
        </p:nvSpPr>
        <p:spPr>
          <a:xfrm>
            <a:off x="838200" y="1587259"/>
            <a:ext cx="10515600" cy="4589703"/>
          </a:xfrm>
        </p:spPr>
        <p:txBody>
          <a:bodyPr/>
          <a:lstStyle/>
          <a:p>
            <a:r>
              <a:rPr lang="en-US" b="1" dirty="0"/>
              <a:t>Arif Chatbot project in Kenya </a:t>
            </a:r>
            <a:r>
              <a:rPr lang="en-US" dirty="0"/>
              <a:t>– during the Tech4MentalHealth challenge organized by Basic Needs Basic Rights Kenya and Zindi in 2019. Zindi, Mtoto News, Basic Needs Basic Rights Kenya, and </a:t>
            </a:r>
            <a:r>
              <a:rPr lang="en-US" dirty="0" err="1"/>
              <a:t>Qhala</a:t>
            </a:r>
            <a:r>
              <a:rPr lang="en-US" dirty="0"/>
              <a:t> collaborated and made a chatbot API named Arif that uses the Telegram chat-services to access its users. It is vulnerable to false negatives due to the MLA used to make the chatbot.</a:t>
            </a:r>
          </a:p>
          <a:p>
            <a:r>
              <a:rPr lang="en-US" b="1" dirty="0"/>
              <a:t>Vera: A WhatsApp Chatbot </a:t>
            </a:r>
            <a:r>
              <a:rPr lang="en-US" dirty="0"/>
              <a:t>– Vera chatbot made by Zuri health is used by the Zuri health facility to access the hospital mental health services, but it is not fully autonomous and required frequent intervention by the hospital’s doctors</a:t>
            </a:r>
          </a:p>
        </p:txBody>
      </p:sp>
    </p:spTree>
    <p:extLst>
      <p:ext uri="{BB962C8B-B14F-4D97-AF65-F5344CB8AC3E}">
        <p14:creationId xmlns:p14="http://schemas.microsoft.com/office/powerpoint/2010/main" val="22412379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AE725-86B0-1519-530A-2C7E50B33076}"/>
              </a:ext>
            </a:extLst>
          </p:cNvPr>
          <p:cNvSpPr>
            <a:spLocks noGrp="1"/>
          </p:cNvSpPr>
          <p:nvPr>
            <p:ph type="title"/>
          </p:nvPr>
        </p:nvSpPr>
        <p:spPr>
          <a:xfrm>
            <a:off x="838200" y="365125"/>
            <a:ext cx="10515600" cy="747683"/>
          </a:xfrm>
        </p:spPr>
        <p:txBody>
          <a:bodyPr/>
          <a:lstStyle/>
          <a:p>
            <a:r>
              <a:rPr lang="en-US" b="1" dirty="0"/>
              <a:t>Research Gap</a:t>
            </a:r>
          </a:p>
        </p:txBody>
      </p:sp>
      <p:sp>
        <p:nvSpPr>
          <p:cNvPr id="3" name="Content Placeholder 2">
            <a:extLst>
              <a:ext uri="{FF2B5EF4-FFF2-40B4-BE49-F238E27FC236}">
                <a16:creationId xmlns:a16="http://schemas.microsoft.com/office/drawing/2014/main" id="{EA978DF0-F0D7-7F6B-1514-7D0DEB3E4868}"/>
              </a:ext>
            </a:extLst>
          </p:cNvPr>
          <p:cNvSpPr>
            <a:spLocks noGrp="1"/>
          </p:cNvSpPr>
          <p:nvPr>
            <p:ph idx="1"/>
          </p:nvPr>
        </p:nvSpPr>
        <p:spPr>
          <a:xfrm>
            <a:off x="838200" y="1216326"/>
            <a:ext cx="10515600" cy="4960638"/>
          </a:xfrm>
        </p:spPr>
        <p:txBody>
          <a:bodyPr>
            <a:normAutofit/>
          </a:bodyPr>
          <a:lstStyle/>
          <a:p>
            <a:r>
              <a:rPr lang="en-US" dirty="0"/>
              <a:t>There exists a significant research gap in understanding the complexities of Machine Learning’s effectiveness and ethical considerations surrounding their implementation. </a:t>
            </a:r>
          </a:p>
          <a:p>
            <a:r>
              <a:rPr lang="en-US" dirty="0"/>
              <a:t>Studies generally focus on technical functionalities and user satisfaction, neglecting several critical aspects like Personalization, Clinical Validation, Ethical Considerations, User Engagement and Long-term Adoption, Integration with Existing Mental Health Services and Cultural and Socioeconomic Considerations. </a:t>
            </a:r>
          </a:p>
          <a:p>
            <a:r>
              <a:rPr lang="en-US" dirty="0"/>
              <a:t>The model used in this study will be addressing these research gaps, and thus contributing to a more comprehensive understanding of the potential of mental health chatbots as a tool for offering support.</a:t>
            </a:r>
          </a:p>
        </p:txBody>
      </p:sp>
    </p:spTree>
    <p:extLst>
      <p:ext uri="{BB962C8B-B14F-4D97-AF65-F5344CB8AC3E}">
        <p14:creationId xmlns:p14="http://schemas.microsoft.com/office/powerpoint/2010/main" val="13721745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DF130-29FC-5087-11CD-D0F769B795DB}"/>
              </a:ext>
            </a:extLst>
          </p:cNvPr>
          <p:cNvSpPr>
            <a:spLocks noGrp="1"/>
          </p:cNvSpPr>
          <p:nvPr>
            <p:ph type="title"/>
          </p:nvPr>
        </p:nvSpPr>
        <p:spPr>
          <a:xfrm>
            <a:off x="838200" y="365126"/>
            <a:ext cx="10515600" cy="575154"/>
          </a:xfrm>
        </p:spPr>
        <p:txBody>
          <a:bodyPr>
            <a:normAutofit fontScale="90000"/>
          </a:bodyPr>
          <a:lstStyle/>
          <a:p>
            <a:r>
              <a:rPr lang="en-US" b="1" dirty="0"/>
              <a:t>Conceptual Framework</a:t>
            </a:r>
          </a:p>
        </p:txBody>
      </p:sp>
      <p:pic>
        <p:nvPicPr>
          <p:cNvPr id="9" name="Content Placeholder 8">
            <a:extLst>
              <a:ext uri="{FF2B5EF4-FFF2-40B4-BE49-F238E27FC236}">
                <a16:creationId xmlns:a16="http://schemas.microsoft.com/office/drawing/2014/main" id="{023F9EC2-FEAB-6251-5C54-43FADF1967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4845" y="1117362"/>
            <a:ext cx="7591246" cy="5485289"/>
          </a:xfrm>
        </p:spPr>
      </p:pic>
    </p:spTree>
    <p:extLst>
      <p:ext uri="{BB962C8B-B14F-4D97-AF65-F5344CB8AC3E}">
        <p14:creationId xmlns:p14="http://schemas.microsoft.com/office/powerpoint/2010/main" val="2520732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B74AC-B3B1-3B17-F795-3BA9C47B0D77}"/>
              </a:ext>
            </a:extLst>
          </p:cNvPr>
          <p:cNvSpPr>
            <a:spLocks noGrp="1"/>
          </p:cNvSpPr>
          <p:nvPr>
            <p:ph type="title"/>
          </p:nvPr>
        </p:nvSpPr>
        <p:spPr>
          <a:xfrm>
            <a:off x="838200" y="384833"/>
            <a:ext cx="10515600" cy="592407"/>
          </a:xfrm>
        </p:spPr>
        <p:txBody>
          <a:bodyPr>
            <a:normAutofit fontScale="90000"/>
          </a:bodyPr>
          <a:lstStyle/>
          <a:p>
            <a:r>
              <a:rPr lang="en-US" b="1" dirty="0"/>
              <a:t>Research Methodology</a:t>
            </a:r>
          </a:p>
        </p:txBody>
      </p:sp>
      <p:sp>
        <p:nvSpPr>
          <p:cNvPr id="3" name="Content Placeholder 2">
            <a:extLst>
              <a:ext uri="{FF2B5EF4-FFF2-40B4-BE49-F238E27FC236}">
                <a16:creationId xmlns:a16="http://schemas.microsoft.com/office/drawing/2014/main" id="{0C6C51AB-FE0D-783D-8E66-1C17353271FE}"/>
              </a:ext>
            </a:extLst>
          </p:cNvPr>
          <p:cNvSpPr>
            <a:spLocks noGrp="1"/>
          </p:cNvSpPr>
          <p:nvPr>
            <p:ph idx="1"/>
          </p:nvPr>
        </p:nvSpPr>
        <p:spPr>
          <a:xfrm>
            <a:off x="838200" y="1083733"/>
            <a:ext cx="10515600" cy="5093230"/>
          </a:xfrm>
        </p:spPr>
        <p:txBody>
          <a:bodyPr>
            <a:normAutofit/>
          </a:bodyPr>
          <a:lstStyle/>
          <a:p>
            <a:r>
              <a:rPr lang="en-US" sz="3200" b="1" dirty="0"/>
              <a:t>Research design </a:t>
            </a:r>
            <a:r>
              <a:rPr lang="en-US" sz="3200" dirty="0"/>
              <a:t>- The primary research problem was text categorization, primarily yielding qualitative results. The research leaned towards mathematical methods for automatically detecting underlying patterns in text to generate a model.</a:t>
            </a:r>
          </a:p>
          <a:p>
            <a:r>
              <a:rPr lang="en-US" sz="3200" b="1" dirty="0"/>
              <a:t>Sampling Method </a:t>
            </a:r>
            <a:r>
              <a:rPr lang="en-US" sz="3200" dirty="0"/>
              <a:t>- The study employed a straightforward random sampling technique to construct a representative sample for annotation within the extensive Kaggle dataset. Utilizing convenience sampling.</a:t>
            </a:r>
          </a:p>
          <a:p>
            <a:r>
              <a:rPr lang="en-US" sz="3200" b="1" dirty="0"/>
              <a:t>Data Collection methods </a:t>
            </a:r>
            <a:r>
              <a:rPr lang="en-US" sz="3200" dirty="0"/>
              <a:t>– Observation and Questionnaires</a:t>
            </a:r>
          </a:p>
        </p:txBody>
      </p:sp>
    </p:spTree>
    <p:extLst>
      <p:ext uri="{BB962C8B-B14F-4D97-AF65-F5344CB8AC3E}">
        <p14:creationId xmlns:p14="http://schemas.microsoft.com/office/powerpoint/2010/main" val="14824097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15814-20B9-482A-94CD-03A684367C9C}"/>
              </a:ext>
            </a:extLst>
          </p:cNvPr>
          <p:cNvSpPr>
            <a:spLocks noGrp="1"/>
          </p:cNvSpPr>
          <p:nvPr>
            <p:ph type="title"/>
          </p:nvPr>
        </p:nvSpPr>
        <p:spPr>
          <a:xfrm>
            <a:off x="838200" y="365126"/>
            <a:ext cx="10515600" cy="794808"/>
          </a:xfrm>
        </p:spPr>
        <p:txBody>
          <a:bodyPr/>
          <a:lstStyle/>
          <a:p>
            <a:r>
              <a:rPr lang="en-US" b="1" dirty="0"/>
              <a:t>Functional Requirements</a:t>
            </a:r>
          </a:p>
        </p:txBody>
      </p:sp>
      <p:sp>
        <p:nvSpPr>
          <p:cNvPr id="3" name="Content Placeholder 2">
            <a:extLst>
              <a:ext uri="{FF2B5EF4-FFF2-40B4-BE49-F238E27FC236}">
                <a16:creationId xmlns:a16="http://schemas.microsoft.com/office/drawing/2014/main" id="{A47012C3-FB41-4AA9-AB7E-9931A18B7ED6}"/>
              </a:ext>
            </a:extLst>
          </p:cNvPr>
          <p:cNvSpPr>
            <a:spLocks noGrp="1"/>
          </p:cNvSpPr>
          <p:nvPr>
            <p:ph idx="1"/>
          </p:nvPr>
        </p:nvSpPr>
        <p:spPr>
          <a:xfrm>
            <a:off x="838200" y="1329267"/>
            <a:ext cx="10515600" cy="4847696"/>
          </a:xfrm>
        </p:spPr>
        <p:txBody>
          <a:bodyPr>
            <a:normAutofit fontScale="92500"/>
          </a:bodyPr>
          <a:lstStyle/>
          <a:p>
            <a:pPr marL="0" indent="0">
              <a:buNone/>
            </a:pPr>
            <a:r>
              <a:rPr lang="en-US" sz="3200" b="1" dirty="0"/>
              <a:t>User Authentication - </a:t>
            </a:r>
            <a:r>
              <a:rPr lang="en-US" sz="3200" dirty="0"/>
              <a:t>Users can create an account and log in to access the application's features securely.</a:t>
            </a:r>
          </a:p>
          <a:p>
            <a:pPr marL="0" indent="0">
              <a:buNone/>
            </a:pPr>
            <a:r>
              <a:rPr lang="en-US" sz="3200" b="1" dirty="0"/>
              <a:t>Chat Initiation - </a:t>
            </a:r>
            <a:r>
              <a:rPr lang="en-US" sz="3200" dirty="0"/>
              <a:t>Users can start conversations with the chatbot to engage in dialogue.</a:t>
            </a:r>
          </a:p>
          <a:p>
            <a:pPr marL="0" indent="0">
              <a:buNone/>
            </a:pPr>
            <a:r>
              <a:rPr lang="en-US" sz="3200" b="1" dirty="0"/>
              <a:t>Sentiment Analysis - </a:t>
            </a:r>
            <a:r>
              <a:rPr lang="en-US" sz="3200" dirty="0"/>
              <a:t>The application analyzes the sentiment of user messages to classify them accordingly.</a:t>
            </a:r>
          </a:p>
          <a:p>
            <a:pPr marL="0" indent="0">
              <a:buNone/>
            </a:pPr>
            <a:r>
              <a:rPr lang="en-US" sz="3200" b="1"/>
              <a:t>Response </a:t>
            </a:r>
            <a:r>
              <a:rPr lang="en-US" sz="3200" b="1" dirty="0"/>
              <a:t>Generation - </a:t>
            </a:r>
            <a:r>
              <a:rPr lang="en-US" sz="3200" dirty="0"/>
              <a:t>The application generates responses to user chats based on the content of the messages.</a:t>
            </a:r>
          </a:p>
          <a:p>
            <a:pPr marL="0" indent="0">
              <a:buNone/>
            </a:pPr>
            <a:r>
              <a:rPr lang="en-US" sz="3200" b="1" dirty="0"/>
              <a:t>Suicide Prevention Support - </a:t>
            </a:r>
            <a:r>
              <a:rPr lang="en-US" sz="3200" dirty="0"/>
              <a:t>The application provides supportive and helpline messages when detecting potentially suicidal texts.</a:t>
            </a:r>
          </a:p>
        </p:txBody>
      </p:sp>
    </p:spTree>
    <p:extLst>
      <p:ext uri="{BB962C8B-B14F-4D97-AF65-F5344CB8AC3E}">
        <p14:creationId xmlns:p14="http://schemas.microsoft.com/office/powerpoint/2010/main" val="2584107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E9734-CE33-AE8F-9A71-819F3B9C5D5F}"/>
              </a:ext>
            </a:extLst>
          </p:cNvPr>
          <p:cNvSpPr>
            <a:spLocks noGrp="1"/>
          </p:cNvSpPr>
          <p:nvPr>
            <p:ph type="title"/>
          </p:nvPr>
        </p:nvSpPr>
        <p:spPr>
          <a:xfrm>
            <a:off x="838200" y="365125"/>
            <a:ext cx="10515600" cy="592407"/>
          </a:xfrm>
        </p:spPr>
        <p:txBody>
          <a:bodyPr>
            <a:normAutofit fontScale="90000"/>
          </a:bodyPr>
          <a:lstStyle/>
          <a:p>
            <a:r>
              <a:rPr lang="en-US" b="1" dirty="0"/>
              <a:t>Process Model  - Agile methodology</a:t>
            </a:r>
          </a:p>
        </p:txBody>
      </p:sp>
      <p:sp>
        <p:nvSpPr>
          <p:cNvPr id="3" name="Content Placeholder 2">
            <a:extLst>
              <a:ext uri="{FF2B5EF4-FFF2-40B4-BE49-F238E27FC236}">
                <a16:creationId xmlns:a16="http://schemas.microsoft.com/office/drawing/2014/main" id="{E1CEBCDC-7F07-C703-AC86-B28493DEE856}"/>
              </a:ext>
            </a:extLst>
          </p:cNvPr>
          <p:cNvSpPr>
            <a:spLocks noGrp="1"/>
          </p:cNvSpPr>
          <p:nvPr>
            <p:ph idx="1"/>
          </p:nvPr>
        </p:nvSpPr>
        <p:spPr>
          <a:xfrm>
            <a:off x="838200" y="1078302"/>
            <a:ext cx="10515600" cy="1682151"/>
          </a:xfrm>
        </p:spPr>
        <p:txBody>
          <a:bodyPr/>
          <a:lstStyle/>
          <a:p>
            <a:r>
              <a:rPr lang="en-US" dirty="0"/>
              <a:t>This study project employed the Agile method due to its iterative and flexibility when demands or requirements change. Agile method’s responsiveness to evolving requirements, aligned closely with the dynamic nature of the research objectives. </a:t>
            </a:r>
          </a:p>
        </p:txBody>
      </p:sp>
      <p:pic>
        <p:nvPicPr>
          <p:cNvPr id="5" name="Picture 4">
            <a:extLst>
              <a:ext uri="{FF2B5EF4-FFF2-40B4-BE49-F238E27FC236}">
                <a16:creationId xmlns:a16="http://schemas.microsoft.com/office/drawing/2014/main" id="{883D8C4A-2EDF-03CB-C954-4DF6716292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695943"/>
            <a:ext cx="12192000" cy="3745735"/>
          </a:xfrm>
          <a:prstGeom prst="rect">
            <a:avLst/>
          </a:prstGeom>
        </p:spPr>
      </p:pic>
    </p:spTree>
    <p:extLst>
      <p:ext uri="{BB962C8B-B14F-4D97-AF65-F5344CB8AC3E}">
        <p14:creationId xmlns:p14="http://schemas.microsoft.com/office/powerpoint/2010/main" val="2167295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57E80-1F6B-C69C-FAB1-E3FBE626FC67}"/>
              </a:ext>
            </a:extLst>
          </p:cNvPr>
          <p:cNvSpPr>
            <a:spLocks noGrp="1"/>
          </p:cNvSpPr>
          <p:nvPr>
            <p:ph type="title"/>
          </p:nvPr>
        </p:nvSpPr>
        <p:spPr>
          <a:xfrm>
            <a:off x="838200" y="261608"/>
            <a:ext cx="10515600" cy="514769"/>
          </a:xfrm>
        </p:spPr>
        <p:txBody>
          <a:bodyPr>
            <a:normAutofit fontScale="90000"/>
          </a:bodyPr>
          <a:lstStyle/>
          <a:p>
            <a:r>
              <a:rPr lang="en-US" b="1" dirty="0"/>
              <a:t>Introduction</a:t>
            </a:r>
          </a:p>
        </p:txBody>
      </p:sp>
      <p:sp>
        <p:nvSpPr>
          <p:cNvPr id="3" name="Content Placeholder 2">
            <a:extLst>
              <a:ext uri="{FF2B5EF4-FFF2-40B4-BE49-F238E27FC236}">
                <a16:creationId xmlns:a16="http://schemas.microsoft.com/office/drawing/2014/main" id="{2F00A6B0-81D0-64D0-F167-FADA9438657C}"/>
              </a:ext>
            </a:extLst>
          </p:cNvPr>
          <p:cNvSpPr>
            <a:spLocks noGrp="1"/>
          </p:cNvSpPr>
          <p:nvPr>
            <p:ph idx="1"/>
          </p:nvPr>
        </p:nvSpPr>
        <p:spPr>
          <a:xfrm>
            <a:off x="838200" y="966158"/>
            <a:ext cx="10515600" cy="5210806"/>
          </a:xfrm>
        </p:spPr>
        <p:txBody>
          <a:bodyPr>
            <a:normAutofit fontScale="92500"/>
          </a:bodyPr>
          <a:lstStyle/>
          <a:p>
            <a:r>
              <a:rPr lang="en-US" b="1" dirty="0"/>
              <a:t>Mental health </a:t>
            </a:r>
            <a:r>
              <a:rPr lang="en-US" dirty="0"/>
              <a:t>refers to a person's psychological, emotional, and social well-being. It encompasses how individuals think, feel, act, and cope with stress, relate to others, and make choices.</a:t>
            </a:r>
          </a:p>
          <a:p>
            <a:r>
              <a:rPr lang="en-US" dirty="0"/>
              <a:t>In Kenya one in every four people experience mental illness, common mental health issues include disorders due to substance abuse, neurotic and personality disorders, stress, loneliness and many more issues.</a:t>
            </a:r>
          </a:p>
          <a:p>
            <a:r>
              <a:rPr lang="en-US" dirty="0"/>
              <a:t>Depression and anxiety disorders are the leading mental illness diagnosed in Kenya.</a:t>
            </a:r>
          </a:p>
          <a:p>
            <a:r>
              <a:rPr lang="en-US" dirty="0"/>
              <a:t>In Kenya Psychiatric units are only available in 15 of the 47 counties making patients in the other 32 counties to lack the mental health services from these institutions</a:t>
            </a:r>
          </a:p>
          <a:p>
            <a:r>
              <a:rPr lang="en-US" dirty="0"/>
              <a:t>Kenya has limited resources for those struggling with mental health issues</a:t>
            </a:r>
          </a:p>
        </p:txBody>
      </p:sp>
    </p:spTree>
    <p:extLst>
      <p:ext uri="{BB962C8B-B14F-4D97-AF65-F5344CB8AC3E}">
        <p14:creationId xmlns:p14="http://schemas.microsoft.com/office/powerpoint/2010/main" val="10006782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EAEB2-859B-7B1F-8E76-CA890709E0D7}"/>
              </a:ext>
            </a:extLst>
          </p:cNvPr>
          <p:cNvSpPr>
            <a:spLocks noGrp="1"/>
          </p:cNvSpPr>
          <p:nvPr>
            <p:ph type="title"/>
          </p:nvPr>
        </p:nvSpPr>
        <p:spPr>
          <a:xfrm>
            <a:off x="838200" y="365126"/>
            <a:ext cx="10515600" cy="618286"/>
          </a:xfrm>
        </p:spPr>
        <p:txBody>
          <a:bodyPr>
            <a:normAutofit fontScale="90000"/>
          </a:bodyPr>
          <a:lstStyle/>
          <a:p>
            <a:r>
              <a:rPr lang="en-US" b="1" dirty="0"/>
              <a:t>Agile Methodology (cont’d…)</a:t>
            </a:r>
          </a:p>
        </p:txBody>
      </p:sp>
      <p:sp>
        <p:nvSpPr>
          <p:cNvPr id="3" name="Content Placeholder 2">
            <a:extLst>
              <a:ext uri="{FF2B5EF4-FFF2-40B4-BE49-F238E27FC236}">
                <a16:creationId xmlns:a16="http://schemas.microsoft.com/office/drawing/2014/main" id="{FEA6DE69-DD73-4BBD-1CDA-34646F053C55}"/>
              </a:ext>
            </a:extLst>
          </p:cNvPr>
          <p:cNvSpPr>
            <a:spLocks noGrp="1"/>
          </p:cNvSpPr>
          <p:nvPr>
            <p:ph idx="1"/>
          </p:nvPr>
        </p:nvSpPr>
        <p:spPr>
          <a:xfrm>
            <a:off x="838200" y="1276709"/>
            <a:ext cx="10515600" cy="4900254"/>
          </a:xfrm>
        </p:spPr>
        <p:txBody>
          <a:bodyPr>
            <a:normAutofit fontScale="92500" lnSpcReduction="20000"/>
          </a:bodyPr>
          <a:lstStyle/>
          <a:p>
            <a:r>
              <a:rPr lang="en-US" b="1" dirty="0"/>
              <a:t>Concept</a:t>
            </a:r>
            <a:r>
              <a:rPr lang="en-US" dirty="0"/>
              <a:t> – Observing and identifying the issue in addressing mental health issues in Kenya.</a:t>
            </a:r>
          </a:p>
          <a:p>
            <a:r>
              <a:rPr lang="en-US" b="1" dirty="0"/>
              <a:t>Inception</a:t>
            </a:r>
            <a:r>
              <a:rPr lang="en-US" dirty="0"/>
              <a:t> - I outlined the technical and functional requirements for the mental health chatbot project. Specifically, I detailed how the functionalities outlined in the functional specifications will be implemented. </a:t>
            </a:r>
          </a:p>
          <a:p>
            <a:r>
              <a:rPr lang="en-US" b="1" dirty="0"/>
              <a:t>Construction / Iteration </a:t>
            </a:r>
            <a:r>
              <a:rPr lang="en-US" dirty="0"/>
              <a:t>- the core functionality of the chatbot was built, ensuring that it provided meaningful support and guidance to users in distress</a:t>
            </a:r>
          </a:p>
          <a:p>
            <a:r>
              <a:rPr lang="en-US" b="1" dirty="0"/>
              <a:t>Release</a:t>
            </a:r>
            <a:r>
              <a:rPr lang="en-US" dirty="0"/>
              <a:t> - Testing and quality control, Prototyping and review, documentation, training and deployment.</a:t>
            </a:r>
          </a:p>
          <a:p>
            <a:r>
              <a:rPr lang="en-US" b="1" dirty="0"/>
              <a:t>Production</a:t>
            </a:r>
            <a:r>
              <a:rPr lang="en-US" dirty="0"/>
              <a:t> - Operating the project at scale, maintaining it for users while continuously improving its features.</a:t>
            </a:r>
          </a:p>
          <a:p>
            <a:r>
              <a:rPr lang="en-US" b="1" dirty="0"/>
              <a:t>Retirement</a:t>
            </a:r>
            <a:r>
              <a:rPr lang="en-US" dirty="0"/>
              <a:t> – This is the planned phase where the system becomes obsolete and is decommissioned or replaced due to shifting priorities.</a:t>
            </a:r>
          </a:p>
          <a:p>
            <a:endParaRPr lang="en-US" dirty="0"/>
          </a:p>
        </p:txBody>
      </p:sp>
    </p:spTree>
    <p:extLst>
      <p:ext uri="{BB962C8B-B14F-4D97-AF65-F5344CB8AC3E}">
        <p14:creationId xmlns:p14="http://schemas.microsoft.com/office/powerpoint/2010/main" val="6697362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5CDDB-0E9E-4C0D-B08F-7F8505D93E71}"/>
              </a:ext>
            </a:extLst>
          </p:cNvPr>
          <p:cNvSpPr>
            <a:spLocks noGrp="1"/>
          </p:cNvSpPr>
          <p:nvPr>
            <p:ph type="title"/>
          </p:nvPr>
        </p:nvSpPr>
        <p:spPr>
          <a:xfrm>
            <a:off x="838200" y="365126"/>
            <a:ext cx="10515600" cy="532342"/>
          </a:xfrm>
        </p:spPr>
        <p:txBody>
          <a:bodyPr>
            <a:normAutofit fontScale="90000"/>
          </a:bodyPr>
          <a:lstStyle/>
          <a:p>
            <a:pPr algn="ctr"/>
            <a:r>
              <a:rPr lang="en-US" b="1" dirty="0"/>
              <a:t>System Data Flow</a:t>
            </a:r>
          </a:p>
        </p:txBody>
      </p:sp>
      <p:pic>
        <p:nvPicPr>
          <p:cNvPr id="5" name="Content Placeholder 4">
            <a:extLst>
              <a:ext uri="{FF2B5EF4-FFF2-40B4-BE49-F238E27FC236}">
                <a16:creationId xmlns:a16="http://schemas.microsoft.com/office/drawing/2014/main" id="{CCA09FAA-FCB7-49E6-9C2B-AC3A8964771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12613" y="1201738"/>
            <a:ext cx="7366774" cy="5000625"/>
          </a:xfrm>
        </p:spPr>
      </p:pic>
    </p:spTree>
    <p:extLst>
      <p:ext uri="{BB962C8B-B14F-4D97-AF65-F5344CB8AC3E}">
        <p14:creationId xmlns:p14="http://schemas.microsoft.com/office/powerpoint/2010/main" val="18322356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FEB1C-8353-4A3C-88F1-427162B2D95E}"/>
              </a:ext>
            </a:extLst>
          </p:cNvPr>
          <p:cNvSpPr>
            <a:spLocks noGrp="1"/>
          </p:cNvSpPr>
          <p:nvPr>
            <p:ph type="title"/>
          </p:nvPr>
        </p:nvSpPr>
        <p:spPr>
          <a:xfrm>
            <a:off x="838200" y="365126"/>
            <a:ext cx="10515600" cy="803274"/>
          </a:xfrm>
        </p:spPr>
        <p:txBody>
          <a:bodyPr>
            <a:normAutofit/>
          </a:bodyPr>
          <a:lstStyle/>
          <a:p>
            <a:r>
              <a:rPr lang="en-US" b="1" dirty="0"/>
              <a:t>Data Handling &amp; Session Management</a:t>
            </a:r>
          </a:p>
        </p:txBody>
      </p:sp>
      <p:sp>
        <p:nvSpPr>
          <p:cNvPr id="3" name="Content Placeholder 2">
            <a:extLst>
              <a:ext uri="{FF2B5EF4-FFF2-40B4-BE49-F238E27FC236}">
                <a16:creationId xmlns:a16="http://schemas.microsoft.com/office/drawing/2014/main" id="{A8E213A2-B483-48B6-A2A5-B0A8B050A2AF}"/>
              </a:ext>
            </a:extLst>
          </p:cNvPr>
          <p:cNvSpPr>
            <a:spLocks noGrp="1"/>
          </p:cNvSpPr>
          <p:nvPr>
            <p:ph idx="1"/>
          </p:nvPr>
        </p:nvSpPr>
        <p:spPr>
          <a:xfrm>
            <a:off x="838200" y="1422400"/>
            <a:ext cx="10515600" cy="4754563"/>
          </a:xfrm>
        </p:spPr>
        <p:txBody>
          <a:bodyPr>
            <a:normAutofit lnSpcReduction="10000"/>
          </a:bodyPr>
          <a:lstStyle/>
          <a:p>
            <a:r>
              <a:rPr lang="en-US" dirty="0"/>
              <a:t>Effective data handling ensured seamless flow of data and session handling tied each user with their information in the system.</a:t>
            </a:r>
          </a:p>
          <a:p>
            <a:pPr marL="0" indent="0">
              <a:buNone/>
            </a:pPr>
            <a:r>
              <a:rPr lang="en-US" b="1" dirty="0"/>
              <a:t>Data Handling</a:t>
            </a:r>
          </a:p>
          <a:p>
            <a:r>
              <a:rPr lang="en-US" dirty="0"/>
              <a:t>All user’s data including their bots, preferences, history and meta context were stored in Mongo DB NoSQL database.</a:t>
            </a:r>
          </a:p>
          <a:p>
            <a:r>
              <a:rPr lang="en-US" dirty="0"/>
              <a:t>User’s input messages were preprocessed before processing by the models.</a:t>
            </a:r>
          </a:p>
          <a:p>
            <a:pPr marL="0" indent="0">
              <a:buNone/>
            </a:pPr>
            <a:r>
              <a:rPr lang="en-US" b="1" dirty="0"/>
              <a:t>Session Management</a:t>
            </a:r>
          </a:p>
          <a:p>
            <a:r>
              <a:rPr lang="en-US" dirty="0"/>
              <a:t>User’s session is initiated when the user logs into the system and their identifier token is stored as a cookie.</a:t>
            </a:r>
          </a:p>
          <a:p>
            <a:r>
              <a:rPr lang="en-US" dirty="0"/>
              <a:t>The token is used to identify the user with every request.</a:t>
            </a:r>
          </a:p>
        </p:txBody>
      </p:sp>
    </p:spTree>
    <p:extLst>
      <p:ext uri="{BB962C8B-B14F-4D97-AF65-F5344CB8AC3E}">
        <p14:creationId xmlns:p14="http://schemas.microsoft.com/office/powerpoint/2010/main" val="13174169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B3519-517C-4CA5-A70C-8A44D97FEB89}"/>
              </a:ext>
            </a:extLst>
          </p:cNvPr>
          <p:cNvSpPr>
            <a:spLocks noGrp="1"/>
          </p:cNvSpPr>
          <p:nvPr>
            <p:ph type="title"/>
          </p:nvPr>
        </p:nvSpPr>
        <p:spPr>
          <a:xfrm>
            <a:off x="838200" y="365126"/>
            <a:ext cx="10515600" cy="667808"/>
          </a:xfrm>
        </p:spPr>
        <p:txBody>
          <a:bodyPr>
            <a:normAutofit fontScale="90000"/>
          </a:bodyPr>
          <a:lstStyle/>
          <a:p>
            <a:pPr algn="ctr"/>
            <a:r>
              <a:rPr lang="en-US" b="1" dirty="0"/>
              <a:t>Entity Relationship Diagram</a:t>
            </a:r>
          </a:p>
        </p:txBody>
      </p:sp>
      <p:pic>
        <p:nvPicPr>
          <p:cNvPr id="9" name="Content Placeholder 8">
            <a:extLst>
              <a:ext uri="{FF2B5EF4-FFF2-40B4-BE49-F238E27FC236}">
                <a16:creationId xmlns:a16="http://schemas.microsoft.com/office/drawing/2014/main" id="{5126FCB8-C505-45AC-917C-AA7C3EF7AB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41974" y="1046141"/>
            <a:ext cx="6908052" cy="5446733"/>
          </a:xfrm>
        </p:spPr>
      </p:pic>
    </p:spTree>
    <p:extLst>
      <p:ext uri="{BB962C8B-B14F-4D97-AF65-F5344CB8AC3E}">
        <p14:creationId xmlns:p14="http://schemas.microsoft.com/office/powerpoint/2010/main" val="10097851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7276D-3228-4D25-AEFB-4CEACFAD9D23}"/>
              </a:ext>
            </a:extLst>
          </p:cNvPr>
          <p:cNvSpPr>
            <a:spLocks noGrp="1"/>
          </p:cNvSpPr>
          <p:nvPr>
            <p:ph type="title"/>
          </p:nvPr>
        </p:nvSpPr>
        <p:spPr>
          <a:xfrm>
            <a:off x="838200" y="365125"/>
            <a:ext cx="10515600" cy="600075"/>
          </a:xfrm>
        </p:spPr>
        <p:txBody>
          <a:bodyPr>
            <a:normAutofit fontScale="90000"/>
          </a:bodyPr>
          <a:lstStyle/>
          <a:p>
            <a:pPr algn="ctr"/>
            <a:r>
              <a:rPr lang="en-US" b="1" dirty="0"/>
              <a:t>UML Class Diagram</a:t>
            </a:r>
          </a:p>
        </p:txBody>
      </p:sp>
      <p:pic>
        <p:nvPicPr>
          <p:cNvPr id="9" name="Content Placeholder 8">
            <a:extLst>
              <a:ext uri="{FF2B5EF4-FFF2-40B4-BE49-F238E27FC236}">
                <a16:creationId xmlns:a16="http://schemas.microsoft.com/office/drawing/2014/main" id="{8E61C382-FEFB-4DC2-B884-D1BACED92E9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8199" y="1325014"/>
            <a:ext cx="7738533" cy="5167861"/>
          </a:xfrm>
        </p:spPr>
      </p:pic>
    </p:spTree>
    <p:extLst>
      <p:ext uri="{BB962C8B-B14F-4D97-AF65-F5344CB8AC3E}">
        <p14:creationId xmlns:p14="http://schemas.microsoft.com/office/powerpoint/2010/main" val="4272725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259F1-755F-8B43-F146-861C19823305}"/>
              </a:ext>
            </a:extLst>
          </p:cNvPr>
          <p:cNvSpPr>
            <a:spLocks noGrp="1"/>
          </p:cNvSpPr>
          <p:nvPr>
            <p:ph type="title"/>
          </p:nvPr>
        </p:nvSpPr>
        <p:spPr>
          <a:xfrm>
            <a:off x="838200" y="365126"/>
            <a:ext cx="10515600" cy="773562"/>
          </a:xfrm>
        </p:spPr>
        <p:txBody>
          <a:bodyPr/>
          <a:lstStyle/>
          <a:p>
            <a:r>
              <a:rPr lang="en-US" b="1" dirty="0"/>
              <a:t>Data Collection and Wrangling</a:t>
            </a:r>
          </a:p>
        </p:txBody>
      </p:sp>
      <p:sp>
        <p:nvSpPr>
          <p:cNvPr id="3" name="Content Placeholder 2">
            <a:extLst>
              <a:ext uri="{FF2B5EF4-FFF2-40B4-BE49-F238E27FC236}">
                <a16:creationId xmlns:a16="http://schemas.microsoft.com/office/drawing/2014/main" id="{D42B6FD7-5CF1-61AF-9986-0B6935DB91F9}"/>
              </a:ext>
            </a:extLst>
          </p:cNvPr>
          <p:cNvSpPr>
            <a:spLocks noGrp="1"/>
          </p:cNvSpPr>
          <p:nvPr>
            <p:ph idx="1"/>
          </p:nvPr>
        </p:nvSpPr>
        <p:spPr>
          <a:xfrm>
            <a:off x="838200" y="1250830"/>
            <a:ext cx="10515600" cy="2984739"/>
          </a:xfrm>
        </p:spPr>
        <p:txBody>
          <a:bodyPr>
            <a:normAutofit lnSpcReduction="10000"/>
          </a:bodyPr>
          <a:lstStyle/>
          <a:p>
            <a:r>
              <a:rPr lang="en-US" dirty="0"/>
              <a:t>I used data from a Kaggle dataset which consisted of post from the social media platform reddit. The dataset consisted of 2 columns where “text” indicated the post content and “class” indicated the label of the posts. A total of 232,074 posts were scraped from 2 subreddits, namely SuicideWatch and teenagers to build this dataset. Posts from SuicideWatch was labelled as suicidal, while the posts collected from teenagers was labelled as non-suicidal, thereby simplifying the collection process.</a:t>
            </a:r>
          </a:p>
        </p:txBody>
      </p:sp>
      <p:sp>
        <p:nvSpPr>
          <p:cNvPr id="4" name="Content Placeholder 2">
            <a:extLst>
              <a:ext uri="{FF2B5EF4-FFF2-40B4-BE49-F238E27FC236}">
                <a16:creationId xmlns:a16="http://schemas.microsoft.com/office/drawing/2014/main" id="{4B95896B-E29D-8FA0-8639-7578C3E9DE62}"/>
              </a:ext>
            </a:extLst>
          </p:cNvPr>
          <p:cNvSpPr txBox="1">
            <a:spLocks/>
          </p:cNvSpPr>
          <p:nvPr/>
        </p:nvSpPr>
        <p:spPr>
          <a:xfrm>
            <a:off x="2251494" y="3864634"/>
            <a:ext cx="9202947" cy="20875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pic>
        <p:nvPicPr>
          <p:cNvPr id="7" name="Picture 6">
            <a:extLst>
              <a:ext uri="{FF2B5EF4-FFF2-40B4-BE49-F238E27FC236}">
                <a16:creationId xmlns:a16="http://schemas.microsoft.com/office/drawing/2014/main" id="{0CFD73D6-6418-915C-6F10-EB5269064A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6749" y="4399471"/>
            <a:ext cx="4201111" cy="1895740"/>
          </a:xfrm>
          <a:prstGeom prst="rect">
            <a:avLst/>
          </a:prstGeom>
        </p:spPr>
      </p:pic>
      <p:pic>
        <p:nvPicPr>
          <p:cNvPr id="9" name="Picture 8">
            <a:extLst>
              <a:ext uri="{FF2B5EF4-FFF2-40B4-BE49-F238E27FC236}">
                <a16:creationId xmlns:a16="http://schemas.microsoft.com/office/drawing/2014/main" id="{B29089BD-5908-8594-806A-E4B5D50383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7437" y="3949993"/>
            <a:ext cx="4048690" cy="2667372"/>
          </a:xfrm>
          <a:prstGeom prst="rect">
            <a:avLst/>
          </a:prstGeom>
        </p:spPr>
      </p:pic>
    </p:spTree>
    <p:extLst>
      <p:ext uri="{BB962C8B-B14F-4D97-AF65-F5344CB8AC3E}">
        <p14:creationId xmlns:p14="http://schemas.microsoft.com/office/powerpoint/2010/main" val="5618364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11ECB-A7E3-1976-74FE-233721173679}"/>
              </a:ext>
            </a:extLst>
          </p:cNvPr>
          <p:cNvSpPr>
            <a:spLocks noGrp="1"/>
          </p:cNvSpPr>
          <p:nvPr>
            <p:ph type="title"/>
          </p:nvPr>
        </p:nvSpPr>
        <p:spPr>
          <a:xfrm>
            <a:off x="838200" y="365126"/>
            <a:ext cx="10515600" cy="773562"/>
          </a:xfrm>
        </p:spPr>
        <p:txBody>
          <a:bodyPr/>
          <a:lstStyle/>
          <a:p>
            <a:r>
              <a:rPr lang="en-US" b="1" dirty="0"/>
              <a:t>Text Preprocessing and Data Cleaning</a:t>
            </a:r>
          </a:p>
        </p:txBody>
      </p:sp>
      <p:pic>
        <p:nvPicPr>
          <p:cNvPr id="5" name="Content Placeholder 4">
            <a:extLst>
              <a:ext uri="{FF2B5EF4-FFF2-40B4-BE49-F238E27FC236}">
                <a16:creationId xmlns:a16="http://schemas.microsoft.com/office/drawing/2014/main" id="{746EB051-36FA-55CD-1721-B4C1FDFB63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38071" y="1138688"/>
            <a:ext cx="6315857" cy="2984738"/>
          </a:xfrm>
        </p:spPr>
      </p:pic>
      <p:sp>
        <p:nvSpPr>
          <p:cNvPr id="6" name="Title 1">
            <a:extLst>
              <a:ext uri="{FF2B5EF4-FFF2-40B4-BE49-F238E27FC236}">
                <a16:creationId xmlns:a16="http://schemas.microsoft.com/office/drawing/2014/main" id="{E10C3BD7-223F-FDD1-0129-4E5736F648D6}"/>
              </a:ext>
            </a:extLst>
          </p:cNvPr>
          <p:cNvSpPr txBox="1">
            <a:spLocks/>
          </p:cNvSpPr>
          <p:nvPr/>
        </p:nvSpPr>
        <p:spPr>
          <a:xfrm>
            <a:off x="838199" y="4399472"/>
            <a:ext cx="10816087" cy="1932317"/>
          </a:xfrm>
          <a:prstGeom prst="rect">
            <a:avLst/>
          </a:prstGeom>
        </p:spPr>
        <p:txBody>
          <a:bodyPr vert="horz" lIns="91440" tIns="45720" rIns="91440" bIns="45720" rtlCol="0" anchor="t">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a:t>Preprocessing</a:t>
            </a:r>
            <a:r>
              <a:rPr lang="en-US" sz="2800" dirty="0"/>
              <a:t> aims to obtain clean data to improve the detection process's accuracy. The figure shows the steps for cleaning the dataset.</a:t>
            </a:r>
          </a:p>
          <a:p>
            <a:endParaRPr lang="en-US" sz="2800" dirty="0"/>
          </a:p>
          <a:p>
            <a:r>
              <a:rPr lang="en-US" sz="2800" b="1" dirty="0"/>
              <a:t>Data cleaning </a:t>
            </a:r>
            <a:r>
              <a:rPr lang="en-US" sz="2800" dirty="0"/>
              <a:t>– this involved removing irrelevant words and removing empty rows from the dataset</a:t>
            </a:r>
          </a:p>
        </p:txBody>
      </p:sp>
    </p:spTree>
    <p:extLst>
      <p:ext uri="{BB962C8B-B14F-4D97-AF65-F5344CB8AC3E}">
        <p14:creationId xmlns:p14="http://schemas.microsoft.com/office/powerpoint/2010/main" val="3270573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C1E42-893F-4813-BDA5-D6D9F8780873}"/>
              </a:ext>
            </a:extLst>
          </p:cNvPr>
          <p:cNvSpPr>
            <a:spLocks noGrp="1"/>
          </p:cNvSpPr>
          <p:nvPr>
            <p:ph type="title"/>
          </p:nvPr>
        </p:nvSpPr>
        <p:spPr>
          <a:xfrm>
            <a:off x="838200" y="365126"/>
            <a:ext cx="10515600" cy="642304"/>
          </a:xfrm>
        </p:spPr>
        <p:txBody>
          <a:bodyPr>
            <a:normAutofit fontScale="90000"/>
          </a:bodyPr>
          <a:lstStyle/>
          <a:p>
            <a:r>
              <a:rPr lang="en-US" b="1" dirty="0"/>
              <a:t>Data Exploration</a:t>
            </a:r>
          </a:p>
        </p:txBody>
      </p:sp>
      <p:pic>
        <p:nvPicPr>
          <p:cNvPr id="10" name="Picture 9">
            <a:extLst>
              <a:ext uri="{FF2B5EF4-FFF2-40B4-BE49-F238E27FC236}">
                <a16:creationId xmlns:a16="http://schemas.microsoft.com/office/drawing/2014/main" id="{428E6F6A-5082-4D77-AE49-A2F6ADFBC2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800" y="1007430"/>
            <a:ext cx="5706533" cy="3200503"/>
          </a:xfrm>
          <a:prstGeom prst="rect">
            <a:avLst/>
          </a:prstGeom>
        </p:spPr>
      </p:pic>
      <p:sp>
        <p:nvSpPr>
          <p:cNvPr id="13" name="Content Placeholder 12">
            <a:extLst>
              <a:ext uri="{FF2B5EF4-FFF2-40B4-BE49-F238E27FC236}">
                <a16:creationId xmlns:a16="http://schemas.microsoft.com/office/drawing/2014/main" id="{2942BCD8-61C2-4014-BD3B-AC1AD8AAEA93}"/>
              </a:ext>
            </a:extLst>
          </p:cNvPr>
          <p:cNvSpPr>
            <a:spLocks noGrp="1"/>
          </p:cNvSpPr>
          <p:nvPr>
            <p:ph idx="1"/>
          </p:nvPr>
        </p:nvSpPr>
        <p:spPr>
          <a:xfrm>
            <a:off x="838201" y="4523844"/>
            <a:ext cx="10515600" cy="1969030"/>
          </a:xfrm>
        </p:spPr>
        <p:txBody>
          <a:bodyPr>
            <a:normAutofit lnSpcReduction="10000"/>
          </a:bodyPr>
          <a:lstStyle/>
          <a:p>
            <a:r>
              <a:rPr lang="en-US" dirty="0"/>
              <a:t>From the cleaned dataset, the text corpus labelled as suicidal was filled with  negative words like “kill”, “die”, “hate”, “death”, “end”, and “help”.</a:t>
            </a:r>
          </a:p>
          <a:p>
            <a:r>
              <a:rPr lang="en-US" dirty="0"/>
              <a:t>This observation suggested that suicidal texts tend to express more negative sentiments.</a:t>
            </a:r>
          </a:p>
        </p:txBody>
      </p:sp>
      <p:pic>
        <p:nvPicPr>
          <p:cNvPr id="17" name="Picture 16">
            <a:extLst>
              <a:ext uri="{FF2B5EF4-FFF2-40B4-BE49-F238E27FC236}">
                <a16:creationId xmlns:a16="http://schemas.microsoft.com/office/drawing/2014/main" id="{9F371565-EE28-4FA3-9211-7CBF31A87D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3134" y="1007430"/>
            <a:ext cx="5046133" cy="2997303"/>
          </a:xfrm>
          <a:prstGeom prst="rect">
            <a:avLst/>
          </a:prstGeom>
        </p:spPr>
      </p:pic>
    </p:spTree>
    <p:extLst>
      <p:ext uri="{BB962C8B-B14F-4D97-AF65-F5344CB8AC3E}">
        <p14:creationId xmlns:p14="http://schemas.microsoft.com/office/powerpoint/2010/main" val="21225712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9354A-AAB5-4473-BB01-DBD714998D12}"/>
              </a:ext>
            </a:extLst>
          </p:cNvPr>
          <p:cNvSpPr>
            <a:spLocks noGrp="1"/>
          </p:cNvSpPr>
          <p:nvPr>
            <p:ph type="title"/>
          </p:nvPr>
        </p:nvSpPr>
        <p:spPr>
          <a:xfrm>
            <a:off x="838200" y="365125"/>
            <a:ext cx="10515600" cy="898899"/>
          </a:xfrm>
        </p:spPr>
        <p:txBody>
          <a:bodyPr/>
          <a:lstStyle/>
          <a:p>
            <a:r>
              <a:rPr lang="en-US" dirty="0"/>
              <a:t>Future Improvements</a:t>
            </a:r>
          </a:p>
        </p:txBody>
      </p:sp>
      <p:sp>
        <p:nvSpPr>
          <p:cNvPr id="3" name="Content Placeholder 2">
            <a:extLst>
              <a:ext uri="{FF2B5EF4-FFF2-40B4-BE49-F238E27FC236}">
                <a16:creationId xmlns:a16="http://schemas.microsoft.com/office/drawing/2014/main" id="{27199501-E3E2-4243-ABC5-31F47B3F8AD2}"/>
              </a:ext>
            </a:extLst>
          </p:cNvPr>
          <p:cNvSpPr>
            <a:spLocks noGrp="1"/>
          </p:cNvSpPr>
          <p:nvPr>
            <p:ph idx="1"/>
          </p:nvPr>
        </p:nvSpPr>
        <p:spPr>
          <a:xfrm>
            <a:off x="838200" y="1385047"/>
            <a:ext cx="10515600" cy="4791916"/>
          </a:xfrm>
        </p:spPr>
        <p:txBody>
          <a:bodyPr/>
          <a:lstStyle/>
          <a:p>
            <a:r>
              <a:rPr lang="en-US" dirty="0"/>
              <a:t>Model Trimming – For faster response times and for the models to have smaller compute requirements, the models should be reduced in size while keeping the performance.</a:t>
            </a:r>
          </a:p>
          <a:p>
            <a:r>
              <a:rPr lang="en-US" dirty="0"/>
              <a:t>Larger datasets – Future models should be trained on larger datasets for higher accuracy, recall, and precision metrics of the model.</a:t>
            </a:r>
          </a:p>
          <a:p>
            <a:r>
              <a:rPr lang="en-US" dirty="0"/>
              <a:t>Large Language Model (LLM) – The chatbot can also be implemented using LLMs which can perform even better on conversational topics, since they are trained in bigger more general knowledge.</a:t>
            </a:r>
          </a:p>
          <a:p>
            <a:r>
              <a:rPr lang="en-US" dirty="0"/>
              <a:t>Language – </a:t>
            </a:r>
            <a:r>
              <a:rPr lang="en-US"/>
              <a:t>The model </a:t>
            </a:r>
            <a:r>
              <a:rPr lang="en-US" dirty="0"/>
              <a:t>can also be trained on multiple other languages to reach to a wider </a:t>
            </a:r>
            <a:r>
              <a:rPr lang="en-US"/>
              <a:t>international community.</a:t>
            </a:r>
            <a:endParaRPr lang="en-US" dirty="0"/>
          </a:p>
          <a:p>
            <a:endParaRPr lang="en-US" dirty="0"/>
          </a:p>
        </p:txBody>
      </p:sp>
    </p:spTree>
    <p:extLst>
      <p:ext uri="{BB962C8B-B14F-4D97-AF65-F5344CB8AC3E}">
        <p14:creationId xmlns:p14="http://schemas.microsoft.com/office/powerpoint/2010/main" val="35501946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68F48-0D02-C4A6-0D2D-E6054E493059}"/>
              </a:ext>
            </a:extLst>
          </p:cNvPr>
          <p:cNvSpPr>
            <a:spLocks noGrp="1"/>
          </p:cNvSpPr>
          <p:nvPr>
            <p:ph type="title"/>
          </p:nvPr>
        </p:nvSpPr>
        <p:spPr>
          <a:xfrm>
            <a:off x="838200" y="759037"/>
            <a:ext cx="10515600" cy="845476"/>
          </a:xfrm>
        </p:spPr>
        <p:txBody>
          <a:bodyPr>
            <a:normAutofit/>
          </a:bodyPr>
          <a:lstStyle/>
          <a:p>
            <a:r>
              <a:rPr lang="en-US" b="1" dirty="0"/>
              <a:t>Time Schedule</a:t>
            </a:r>
          </a:p>
        </p:txBody>
      </p:sp>
      <p:sp>
        <p:nvSpPr>
          <p:cNvPr id="3" name="Content Placeholder 2">
            <a:extLst>
              <a:ext uri="{FF2B5EF4-FFF2-40B4-BE49-F238E27FC236}">
                <a16:creationId xmlns:a16="http://schemas.microsoft.com/office/drawing/2014/main" id="{6C99ABE3-186E-D8B8-CDED-8A1AFAB0BEDE}"/>
              </a:ext>
            </a:extLst>
          </p:cNvPr>
          <p:cNvSpPr>
            <a:spLocks noGrp="1"/>
          </p:cNvSpPr>
          <p:nvPr>
            <p:ph idx="1"/>
          </p:nvPr>
        </p:nvSpPr>
        <p:spPr>
          <a:xfrm>
            <a:off x="838200" y="1729038"/>
            <a:ext cx="10515600" cy="694986"/>
          </a:xfrm>
        </p:spPr>
        <p:txBody>
          <a:bodyPr/>
          <a:lstStyle/>
          <a:p>
            <a:r>
              <a:rPr lang="en-US" dirty="0"/>
              <a:t>This Project is planned to take up-to Eighteen weeks.</a:t>
            </a:r>
          </a:p>
          <a:p>
            <a:endParaRPr lang="en-US" dirty="0"/>
          </a:p>
        </p:txBody>
      </p:sp>
      <p:graphicFrame>
        <p:nvGraphicFramePr>
          <p:cNvPr id="4" name="Table 3">
            <a:extLst>
              <a:ext uri="{FF2B5EF4-FFF2-40B4-BE49-F238E27FC236}">
                <a16:creationId xmlns:a16="http://schemas.microsoft.com/office/drawing/2014/main" id="{EAF992DE-9049-B273-0D55-E562013AEA40}"/>
              </a:ext>
            </a:extLst>
          </p:cNvPr>
          <p:cNvGraphicFramePr>
            <a:graphicFrameLocks noGrp="1"/>
          </p:cNvGraphicFramePr>
          <p:nvPr>
            <p:extLst>
              <p:ext uri="{D42A27DB-BD31-4B8C-83A1-F6EECF244321}">
                <p14:modId xmlns:p14="http://schemas.microsoft.com/office/powerpoint/2010/main" val="3847260865"/>
              </p:ext>
            </p:extLst>
          </p:nvPr>
        </p:nvGraphicFramePr>
        <p:xfrm>
          <a:off x="927819" y="2664444"/>
          <a:ext cx="9172914" cy="3434521"/>
        </p:xfrm>
        <a:graphic>
          <a:graphicData uri="http://schemas.openxmlformats.org/drawingml/2006/table">
            <a:tbl>
              <a:tblPr firstRow="1" bandRow="1">
                <a:tableStyleId>{5C22544A-7EE6-4342-B048-85BDC9FD1C3A}</a:tableStyleId>
              </a:tblPr>
              <a:tblGrid>
                <a:gridCol w="4586457">
                  <a:extLst>
                    <a:ext uri="{9D8B030D-6E8A-4147-A177-3AD203B41FA5}">
                      <a16:colId xmlns:a16="http://schemas.microsoft.com/office/drawing/2014/main" val="3713836916"/>
                    </a:ext>
                  </a:extLst>
                </a:gridCol>
                <a:gridCol w="4586457">
                  <a:extLst>
                    <a:ext uri="{9D8B030D-6E8A-4147-A177-3AD203B41FA5}">
                      <a16:colId xmlns:a16="http://schemas.microsoft.com/office/drawing/2014/main" val="1734660869"/>
                    </a:ext>
                  </a:extLst>
                </a:gridCol>
              </a:tblGrid>
              <a:tr h="565871">
                <a:tc>
                  <a:txBody>
                    <a:bodyPr/>
                    <a:lstStyle/>
                    <a:p>
                      <a:r>
                        <a:rPr lang="en-US" dirty="0"/>
                        <a:t>Project Activities</a:t>
                      </a:r>
                    </a:p>
                  </a:txBody>
                  <a:tcPr/>
                </a:tc>
                <a:tc>
                  <a:txBody>
                    <a:bodyPr/>
                    <a:lstStyle/>
                    <a:p>
                      <a:r>
                        <a:rPr lang="en-US" dirty="0"/>
                        <a:t>Duration in Weeks</a:t>
                      </a:r>
                    </a:p>
                  </a:txBody>
                  <a:tcPr/>
                </a:tc>
                <a:extLst>
                  <a:ext uri="{0D108BD9-81ED-4DB2-BD59-A6C34878D82A}">
                    <a16:rowId xmlns:a16="http://schemas.microsoft.com/office/drawing/2014/main" val="1638228125"/>
                  </a:ext>
                </a:extLst>
              </a:tr>
              <a:tr h="573730">
                <a:tc>
                  <a:txBody>
                    <a:bodyPr/>
                    <a:lstStyle/>
                    <a:p>
                      <a:r>
                        <a:rPr lang="en-US" dirty="0"/>
                        <a:t>Planning and Analysis</a:t>
                      </a:r>
                    </a:p>
                  </a:txBody>
                  <a:tcPr/>
                </a:tc>
                <a:tc>
                  <a:txBody>
                    <a:bodyPr/>
                    <a:lstStyle/>
                    <a:p>
                      <a:r>
                        <a:rPr lang="en-US" dirty="0"/>
                        <a:t>3</a:t>
                      </a:r>
                    </a:p>
                  </a:txBody>
                  <a:tcPr/>
                </a:tc>
                <a:extLst>
                  <a:ext uri="{0D108BD9-81ED-4DB2-BD59-A6C34878D82A}">
                    <a16:rowId xmlns:a16="http://schemas.microsoft.com/office/drawing/2014/main" val="2333885430"/>
                  </a:ext>
                </a:extLst>
              </a:tr>
              <a:tr h="573730">
                <a:tc>
                  <a:txBody>
                    <a:bodyPr/>
                    <a:lstStyle/>
                    <a:p>
                      <a:r>
                        <a:rPr lang="en-US" dirty="0"/>
                        <a:t>Designing</a:t>
                      </a:r>
                    </a:p>
                  </a:txBody>
                  <a:tcPr/>
                </a:tc>
                <a:tc>
                  <a:txBody>
                    <a:bodyPr/>
                    <a:lstStyle/>
                    <a:p>
                      <a:r>
                        <a:rPr lang="en-US" dirty="0"/>
                        <a:t>4</a:t>
                      </a:r>
                    </a:p>
                  </a:txBody>
                  <a:tcPr/>
                </a:tc>
                <a:extLst>
                  <a:ext uri="{0D108BD9-81ED-4DB2-BD59-A6C34878D82A}">
                    <a16:rowId xmlns:a16="http://schemas.microsoft.com/office/drawing/2014/main" val="986197636"/>
                  </a:ext>
                </a:extLst>
              </a:tr>
              <a:tr h="573730">
                <a:tc>
                  <a:txBody>
                    <a:bodyPr/>
                    <a:lstStyle/>
                    <a:p>
                      <a:r>
                        <a:rPr lang="en-US" dirty="0"/>
                        <a:t>Development</a:t>
                      </a:r>
                    </a:p>
                  </a:txBody>
                  <a:tcPr/>
                </a:tc>
                <a:tc>
                  <a:txBody>
                    <a:bodyPr/>
                    <a:lstStyle/>
                    <a:p>
                      <a:r>
                        <a:rPr lang="en-US" dirty="0"/>
                        <a:t>9</a:t>
                      </a:r>
                    </a:p>
                  </a:txBody>
                  <a:tcPr/>
                </a:tc>
                <a:extLst>
                  <a:ext uri="{0D108BD9-81ED-4DB2-BD59-A6C34878D82A}">
                    <a16:rowId xmlns:a16="http://schemas.microsoft.com/office/drawing/2014/main" val="2386820248"/>
                  </a:ext>
                </a:extLst>
              </a:tr>
              <a:tr h="573730">
                <a:tc>
                  <a:txBody>
                    <a:bodyPr/>
                    <a:lstStyle/>
                    <a:p>
                      <a:r>
                        <a:rPr lang="en-US" dirty="0"/>
                        <a:t>Testing</a:t>
                      </a:r>
                    </a:p>
                  </a:txBody>
                  <a:tcPr/>
                </a:tc>
                <a:tc>
                  <a:txBody>
                    <a:bodyPr/>
                    <a:lstStyle/>
                    <a:p>
                      <a:r>
                        <a:rPr lang="en-US" dirty="0"/>
                        <a:t>2</a:t>
                      </a:r>
                    </a:p>
                  </a:txBody>
                  <a:tcPr/>
                </a:tc>
                <a:extLst>
                  <a:ext uri="{0D108BD9-81ED-4DB2-BD59-A6C34878D82A}">
                    <a16:rowId xmlns:a16="http://schemas.microsoft.com/office/drawing/2014/main" val="1133123771"/>
                  </a:ext>
                </a:extLst>
              </a:tr>
              <a:tr h="573730">
                <a:tc>
                  <a:txBody>
                    <a:bodyPr/>
                    <a:lstStyle/>
                    <a:p>
                      <a:r>
                        <a:rPr lang="en-US" dirty="0"/>
                        <a:t>TOTAL</a:t>
                      </a:r>
                    </a:p>
                  </a:txBody>
                  <a:tcPr/>
                </a:tc>
                <a:tc>
                  <a:txBody>
                    <a:bodyPr/>
                    <a:lstStyle/>
                    <a:p>
                      <a:r>
                        <a:rPr lang="en-US" dirty="0"/>
                        <a:t>18</a:t>
                      </a:r>
                    </a:p>
                  </a:txBody>
                  <a:tcPr/>
                </a:tc>
                <a:extLst>
                  <a:ext uri="{0D108BD9-81ED-4DB2-BD59-A6C34878D82A}">
                    <a16:rowId xmlns:a16="http://schemas.microsoft.com/office/drawing/2014/main" val="779573997"/>
                  </a:ext>
                </a:extLst>
              </a:tr>
            </a:tbl>
          </a:graphicData>
        </a:graphic>
      </p:graphicFrame>
    </p:spTree>
    <p:extLst>
      <p:ext uri="{BB962C8B-B14F-4D97-AF65-F5344CB8AC3E}">
        <p14:creationId xmlns:p14="http://schemas.microsoft.com/office/powerpoint/2010/main" val="466683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749E5-B7ED-0A30-1B71-9D1830EEDA5A}"/>
              </a:ext>
            </a:extLst>
          </p:cNvPr>
          <p:cNvSpPr>
            <a:spLocks noGrp="1"/>
          </p:cNvSpPr>
          <p:nvPr>
            <p:ph type="title"/>
          </p:nvPr>
        </p:nvSpPr>
        <p:spPr>
          <a:xfrm>
            <a:off x="838200" y="439947"/>
            <a:ext cx="10515600" cy="741872"/>
          </a:xfrm>
        </p:spPr>
        <p:txBody>
          <a:bodyPr>
            <a:normAutofit/>
          </a:bodyPr>
          <a:lstStyle/>
          <a:p>
            <a:r>
              <a:rPr lang="en-US" b="1" dirty="0"/>
              <a:t>Problem Statement</a:t>
            </a:r>
          </a:p>
        </p:txBody>
      </p:sp>
      <p:sp>
        <p:nvSpPr>
          <p:cNvPr id="3" name="Content Placeholder 2">
            <a:extLst>
              <a:ext uri="{FF2B5EF4-FFF2-40B4-BE49-F238E27FC236}">
                <a16:creationId xmlns:a16="http://schemas.microsoft.com/office/drawing/2014/main" id="{CFD44A8E-0BEC-47A1-4264-87F2B3C69D86}"/>
              </a:ext>
            </a:extLst>
          </p:cNvPr>
          <p:cNvSpPr>
            <a:spLocks noGrp="1"/>
          </p:cNvSpPr>
          <p:nvPr>
            <p:ph idx="1"/>
          </p:nvPr>
        </p:nvSpPr>
        <p:spPr>
          <a:xfrm>
            <a:off x="838200" y="1518248"/>
            <a:ext cx="10515600" cy="4675517"/>
          </a:xfrm>
        </p:spPr>
        <p:txBody>
          <a:bodyPr>
            <a:normAutofit lnSpcReduction="10000"/>
          </a:bodyPr>
          <a:lstStyle/>
          <a:p>
            <a:r>
              <a:rPr lang="en-US" sz="3200" dirty="0"/>
              <a:t>Mental health challenges persist in Kenya, affecting approximately 10% of the population, yet a substantial portion remains without adequate assistance (WHO, 2017). </a:t>
            </a:r>
          </a:p>
          <a:p>
            <a:r>
              <a:rPr lang="en-US" sz="3200" dirty="0"/>
              <a:t>In Kenya accessing mental health services can be challenging due to barriers like stigma, lack of awareness, and scarce resources further exacerbate the situation hindering individuals from accessing the mental health services in a timely manner. </a:t>
            </a:r>
          </a:p>
          <a:p>
            <a:r>
              <a:rPr lang="en-US" sz="3200" dirty="0"/>
              <a:t>Dr. Susan Njoroge, a mental health advocate, highlights the impact of financial constraints and stigma on accessing care, leading to a substantial gap in appropriate support.</a:t>
            </a:r>
          </a:p>
        </p:txBody>
      </p:sp>
    </p:spTree>
    <p:extLst>
      <p:ext uri="{BB962C8B-B14F-4D97-AF65-F5344CB8AC3E}">
        <p14:creationId xmlns:p14="http://schemas.microsoft.com/office/powerpoint/2010/main" val="8875403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F2408-BE66-E687-71A9-5A0F958EAA0E}"/>
              </a:ext>
            </a:extLst>
          </p:cNvPr>
          <p:cNvSpPr>
            <a:spLocks noGrp="1"/>
          </p:cNvSpPr>
          <p:nvPr>
            <p:ph type="title"/>
          </p:nvPr>
        </p:nvSpPr>
        <p:spPr>
          <a:xfrm>
            <a:off x="838200" y="365126"/>
            <a:ext cx="10515600" cy="704550"/>
          </a:xfrm>
        </p:spPr>
        <p:txBody>
          <a:bodyPr/>
          <a:lstStyle/>
          <a:p>
            <a:r>
              <a:rPr lang="en-US" b="1" dirty="0"/>
              <a:t>Gantt chart</a:t>
            </a:r>
          </a:p>
        </p:txBody>
      </p:sp>
      <p:pic>
        <p:nvPicPr>
          <p:cNvPr id="5" name="Content Placeholder 4">
            <a:extLst>
              <a:ext uri="{FF2B5EF4-FFF2-40B4-BE49-F238E27FC236}">
                <a16:creationId xmlns:a16="http://schemas.microsoft.com/office/drawing/2014/main" id="{71076F6A-5B96-E858-69F2-B62833BDB47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04258"/>
            <a:ext cx="10515600" cy="4506685"/>
          </a:xfrm>
        </p:spPr>
      </p:pic>
    </p:spTree>
    <p:extLst>
      <p:ext uri="{BB962C8B-B14F-4D97-AF65-F5344CB8AC3E}">
        <p14:creationId xmlns:p14="http://schemas.microsoft.com/office/powerpoint/2010/main" val="26994891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20647-7F12-099A-EC83-6CA4CF6289C8}"/>
              </a:ext>
            </a:extLst>
          </p:cNvPr>
          <p:cNvSpPr>
            <a:spLocks noGrp="1"/>
          </p:cNvSpPr>
          <p:nvPr>
            <p:ph type="title"/>
          </p:nvPr>
        </p:nvSpPr>
        <p:spPr>
          <a:xfrm>
            <a:off x="838200" y="365126"/>
            <a:ext cx="10515600" cy="773562"/>
          </a:xfrm>
        </p:spPr>
        <p:txBody>
          <a:bodyPr/>
          <a:lstStyle/>
          <a:p>
            <a:r>
              <a:rPr lang="en-US" b="1" dirty="0"/>
              <a:t>Project Budget</a:t>
            </a:r>
          </a:p>
        </p:txBody>
      </p:sp>
      <p:graphicFrame>
        <p:nvGraphicFramePr>
          <p:cNvPr id="4" name="Content Placeholder 3">
            <a:extLst>
              <a:ext uri="{FF2B5EF4-FFF2-40B4-BE49-F238E27FC236}">
                <a16:creationId xmlns:a16="http://schemas.microsoft.com/office/drawing/2014/main" id="{0335A1A5-0E9F-30D1-283F-2646D6A32528}"/>
              </a:ext>
            </a:extLst>
          </p:cNvPr>
          <p:cNvGraphicFramePr>
            <a:graphicFrameLocks noGrp="1"/>
          </p:cNvGraphicFramePr>
          <p:nvPr>
            <p:ph idx="1"/>
            <p:extLst>
              <p:ext uri="{D42A27DB-BD31-4B8C-83A1-F6EECF244321}">
                <p14:modId xmlns:p14="http://schemas.microsoft.com/office/powerpoint/2010/main" val="4219430428"/>
              </p:ext>
            </p:extLst>
          </p:nvPr>
        </p:nvGraphicFramePr>
        <p:xfrm>
          <a:off x="935813" y="1739578"/>
          <a:ext cx="9217478" cy="3614464"/>
        </p:xfrm>
        <a:graphic>
          <a:graphicData uri="http://schemas.openxmlformats.org/drawingml/2006/table">
            <a:tbl>
              <a:tblPr firstRow="1" firstCol="1" bandRow="1">
                <a:tableStyleId>{5C22544A-7EE6-4342-B048-85BDC9FD1C3A}</a:tableStyleId>
              </a:tblPr>
              <a:tblGrid>
                <a:gridCol w="4608739">
                  <a:extLst>
                    <a:ext uri="{9D8B030D-6E8A-4147-A177-3AD203B41FA5}">
                      <a16:colId xmlns:a16="http://schemas.microsoft.com/office/drawing/2014/main" val="388269913"/>
                    </a:ext>
                  </a:extLst>
                </a:gridCol>
                <a:gridCol w="4608739">
                  <a:extLst>
                    <a:ext uri="{9D8B030D-6E8A-4147-A177-3AD203B41FA5}">
                      <a16:colId xmlns:a16="http://schemas.microsoft.com/office/drawing/2014/main" val="3489350425"/>
                    </a:ext>
                  </a:extLst>
                </a:gridCol>
              </a:tblGrid>
              <a:tr h="516352">
                <a:tc>
                  <a:txBody>
                    <a:bodyPr/>
                    <a:lstStyle/>
                    <a:p>
                      <a:pPr marL="0" marR="0">
                        <a:lnSpc>
                          <a:spcPct val="107000"/>
                        </a:lnSpc>
                        <a:spcBef>
                          <a:spcPts val="0"/>
                        </a:spcBef>
                        <a:spcAft>
                          <a:spcPts val="0"/>
                        </a:spcAft>
                        <a:tabLst>
                          <a:tab pos="1314450" algn="l"/>
                        </a:tabLst>
                      </a:pPr>
                      <a:r>
                        <a:rPr lang="en-US" sz="1800">
                          <a:effectLst/>
                        </a:rPr>
                        <a:t>Expenses</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38100" marR="38100" marT="0" marB="0"/>
                </a:tc>
                <a:tc>
                  <a:txBody>
                    <a:bodyPr/>
                    <a:lstStyle/>
                    <a:p>
                      <a:pPr marL="0" marR="0">
                        <a:lnSpc>
                          <a:spcPct val="107000"/>
                        </a:lnSpc>
                        <a:spcBef>
                          <a:spcPts val="0"/>
                        </a:spcBef>
                        <a:spcAft>
                          <a:spcPts val="0"/>
                        </a:spcAft>
                        <a:tabLst>
                          <a:tab pos="1314450" algn="l"/>
                        </a:tabLst>
                      </a:pPr>
                      <a:r>
                        <a:rPr lang="en-US" sz="1800">
                          <a:effectLst/>
                        </a:rPr>
                        <a:t>Cost in Shillings</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38100" marR="38100" marT="0" marB="0"/>
                </a:tc>
                <a:extLst>
                  <a:ext uri="{0D108BD9-81ED-4DB2-BD59-A6C34878D82A}">
                    <a16:rowId xmlns:a16="http://schemas.microsoft.com/office/drawing/2014/main" val="2189970112"/>
                  </a:ext>
                </a:extLst>
              </a:tr>
              <a:tr h="516352">
                <a:tc>
                  <a:txBody>
                    <a:bodyPr/>
                    <a:lstStyle/>
                    <a:p>
                      <a:pPr marL="0" marR="0" algn="l" defTabSz="914400" rtl="0" eaLnBrk="1" latinLnBrk="0" hangingPunct="1">
                        <a:lnSpc>
                          <a:spcPct val="107000"/>
                        </a:lnSpc>
                        <a:spcBef>
                          <a:spcPts val="0"/>
                        </a:spcBef>
                        <a:spcAft>
                          <a:spcPts val="0"/>
                        </a:spcAft>
                        <a:tabLst>
                          <a:tab pos="1314450" algn="l"/>
                        </a:tabLst>
                      </a:pPr>
                      <a:r>
                        <a:rPr lang="en-US" sz="1800" kern="1200">
                          <a:solidFill>
                            <a:schemeClr val="bg1"/>
                          </a:solidFill>
                          <a:effectLst/>
                          <a:latin typeface="+mn-lt"/>
                          <a:ea typeface="+mn-ea"/>
                          <a:cs typeface="+mn-cs"/>
                        </a:rPr>
                        <a:t>Laptop</a:t>
                      </a:r>
                    </a:p>
                  </a:txBody>
                  <a:tcPr marL="38100" marR="38100" marT="0" marB="0"/>
                </a:tc>
                <a:tc>
                  <a:txBody>
                    <a:bodyPr/>
                    <a:lstStyle/>
                    <a:p>
                      <a:pPr marL="0" marR="0">
                        <a:lnSpc>
                          <a:spcPct val="107000"/>
                        </a:lnSpc>
                        <a:spcBef>
                          <a:spcPts val="0"/>
                        </a:spcBef>
                        <a:spcAft>
                          <a:spcPts val="0"/>
                        </a:spcAft>
                        <a:tabLst>
                          <a:tab pos="1314450" algn="l"/>
                        </a:tabLst>
                      </a:pPr>
                      <a:r>
                        <a:rPr lang="en-US" sz="1800">
                          <a:effectLst/>
                        </a:rPr>
                        <a:t>50,000</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38100" marR="38100" marT="0" marB="0"/>
                </a:tc>
                <a:extLst>
                  <a:ext uri="{0D108BD9-81ED-4DB2-BD59-A6C34878D82A}">
                    <a16:rowId xmlns:a16="http://schemas.microsoft.com/office/drawing/2014/main" val="2515833762"/>
                  </a:ext>
                </a:extLst>
              </a:tr>
              <a:tr h="516352">
                <a:tc>
                  <a:txBody>
                    <a:bodyPr/>
                    <a:lstStyle/>
                    <a:p>
                      <a:pPr marL="0" marR="0" algn="l" defTabSz="914400" rtl="0" eaLnBrk="1" latinLnBrk="0" hangingPunct="1">
                        <a:lnSpc>
                          <a:spcPct val="107000"/>
                        </a:lnSpc>
                        <a:spcBef>
                          <a:spcPts val="0"/>
                        </a:spcBef>
                        <a:spcAft>
                          <a:spcPts val="0"/>
                        </a:spcAft>
                        <a:tabLst>
                          <a:tab pos="1314450" algn="l"/>
                        </a:tabLst>
                      </a:pPr>
                      <a:r>
                        <a:rPr lang="en-US" sz="1800" kern="1200">
                          <a:solidFill>
                            <a:schemeClr val="bg1"/>
                          </a:solidFill>
                          <a:effectLst/>
                          <a:latin typeface="+mn-lt"/>
                          <a:ea typeface="+mn-ea"/>
                          <a:cs typeface="+mn-cs"/>
                        </a:rPr>
                        <a:t>Internet Subscription</a:t>
                      </a:r>
                    </a:p>
                  </a:txBody>
                  <a:tcPr marL="38100" marR="38100" marT="0" marB="0"/>
                </a:tc>
                <a:tc>
                  <a:txBody>
                    <a:bodyPr/>
                    <a:lstStyle/>
                    <a:p>
                      <a:pPr marL="0" marR="0">
                        <a:lnSpc>
                          <a:spcPct val="107000"/>
                        </a:lnSpc>
                        <a:spcBef>
                          <a:spcPts val="0"/>
                        </a:spcBef>
                        <a:spcAft>
                          <a:spcPts val="0"/>
                        </a:spcAft>
                        <a:tabLst>
                          <a:tab pos="1314450" algn="l"/>
                        </a:tabLst>
                      </a:pPr>
                      <a:r>
                        <a:rPr lang="en-US" sz="1800">
                          <a:effectLst/>
                        </a:rPr>
                        <a:t>5,000</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38100" marR="38100" marT="0" marB="0"/>
                </a:tc>
                <a:extLst>
                  <a:ext uri="{0D108BD9-81ED-4DB2-BD59-A6C34878D82A}">
                    <a16:rowId xmlns:a16="http://schemas.microsoft.com/office/drawing/2014/main" val="3975013597"/>
                  </a:ext>
                </a:extLst>
              </a:tr>
              <a:tr h="516352">
                <a:tc>
                  <a:txBody>
                    <a:bodyPr/>
                    <a:lstStyle/>
                    <a:p>
                      <a:pPr marL="0" marR="0" algn="l" defTabSz="914400" rtl="0" eaLnBrk="1" latinLnBrk="0" hangingPunct="1">
                        <a:lnSpc>
                          <a:spcPct val="107000"/>
                        </a:lnSpc>
                        <a:spcBef>
                          <a:spcPts val="0"/>
                        </a:spcBef>
                        <a:spcAft>
                          <a:spcPts val="0"/>
                        </a:spcAft>
                        <a:tabLst>
                          <a:tab pos="1314450" algn="l"/>
                        </a:tabLst>
                      </a:pPr>
                      <a:r>
                        <a:rPr lang="en-US" sz="1800" kern="1200">
                          <a:solidFill>
                            <a:schemeClr val="bg1"/>
                          </a:solidFill>
                          <a:effectLst/>
                          <a:latin typeface="+mn-lt"/>
                          <a:ea typeface="+mn-ea"/>
                          <a:cs typeface="+mn-cs"/>
                        </a:rPr>
                        <a:t>Travel Expenses</a:t>
                      </a:r>
                    </a:p>
                  </a:txBody>
                  <a:tcPr marL="38100" marR="38100" marT="0" marB="0"/>
                </a:tc>
                <a:tc>
                  <a:txBody>
                    <a:bodyPr/>
                    <a:lstStyle/>
                    <a:p>
                      <a:pPr marL="0" marR="0">
                        <a:lnSpc>
                          <a:spcPct val="107000"/>
                        </a:lnSpc>
                        <a:spcBef>
                          <a:spcPts val="0"/>
                        </a:spcBef>
                        <a:spcAft>
                          <a:spcPts val="0"/>
                        </a:spcAft>
                        <a:tabLst>
                          <a:tab pos="1314450" algn="l"/>
                        </a:tabLst>
                      </a:pPr>
                      <a:r>
                        <a:rPr lang="en-US" sz="1800">
                          <a:effectLst/>
                        </a:rPr>
                        <a:t>10,000</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38100" marR="38100" marT="0" marB="0"/>
                </a:tc>
                <a:extLst>
                  <a:ext uri="{0D108BD9-81ED-4DB2-BD59-A6C34878D82A}">
                    <a16:rowId xmlns:a16="http://schemas.microsoft.com/office/drawing/2014/main" val="3438538553"/>
                  </a:ext>
                </a:extLst>
              </a:tr>
              <a:tr h="516352">
                <a:tc>
                  <a:txBody>
                    <a:bodyPr/>
                    <a:lstStyle/>
                    <a:p>
                      <a:pPr marL="0" marR="0" algn="l" defTabSz="914400" rtl="0" eaLnBrk="1" latinLnBrk="0" hangingPunct="1">
                        <a:lnSpc>
                          <a:spcPct val="107000"/>
                        </a:lnSpc>
                        <a:spcBef>
                          <a:spcPts val="0"/>
                        </a:spcBef>
                        <a:spcAft>
                          <a:spcPts val="0"/>
                        </a:spcAft>
                        <a:tabLst>
                          <a:tab pos="1314450" algn="l"/>
                        </a:tabLst>
                      </a:pPr>
                      <a:r>
                        <a:rPr lang="en-US" sz="1800" kern="1200">
                          <a:solidFill>
                            <a:schemeClr val="bg1"/>
                          </a:solidFill>
                          <a:effectLst/>
                          <a:latin typeface="+mn-lt"/>
                          <a:ea typeface="+mn-ea"/>
                          <a:cs typeface="+mn-cs"/>
                        </a:rPr>
                        <a:t>Food</a:t>
                      </a:r>
                    </a:p>
                  </a:txBody>
                  <a:tcPr marL="38100" marR="38100" marT="0" marB="0"/>
                </a:tc>
                <a:tc>
                  <a:txBody>
                    <a:bodyPr/>
                    <a:lstStyle/>
                    <a:p>
                      <a:pPr marL="0" marR="0">
                        <a:lnSpc>
                          <a:spcPct val="107000"/>
                        </a:lnSpc>
                        <a:spcBef>
                          <a:spcPts val="0"/>
                        </a:spcBef>
                        <a:spcAft>
                          <a:spcPts val="0"/>
                        </a:spcAft>
                        <a:tabLst>
                          <a:tab pos="1314450" algn="l"/>
                        </a:tabLst>
                      </a:pPr>
                      <a:r>
                        <a:rPr lang="en-US" sz="1800" dirty="0">
                          <a:effectLst/>
                        </a:rPr>
                        <a:t>3,000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38100" marR="38100" marT="0" marB="0"/>
                </a:tc>
                <a:extLst>
                  <a:ext uri="{0D108BD9-81ED-4DB2-BD59-A6C34878D82A}">
                    <a16:rowId xmlns:a16="http://schemas.microsoft.com/office/drawing/2014/main" val="3347155251"/>
                  </a:ext>
                </a:extLst>
              </a:tr>
              <a:tr h="516352">
                <a:tc>
                  <a:txBody>
                    <a:bodyPr/>
                    <a:lstStyle/>
                    <a:p>
                      <a:pPr marL="0" marR="0" algn="l" defTabSz="914400" rtl="0" eaLnBrk="1" latinLnBrk="0" hangingPunct="1">
                        <a:lnSpc>
                          <a:spcPct val="107000"/>
                        </a:lnSpc>
                        <a:spcBef>
                          <a:spcPts val="0"/>
                        </a:spcBef>
                        <a:spcAft>
                          <a:spcPts val="0"/>
                        </a:spcAft>
                        <a:tabLst>
                          <a:tab pos="1314450" algn="l"/>
                        </a:tabLst>
                      </a:pPr>
                      <a:r>
                        <a:rPr lang="en-US" sz="1800" kern="1200">
                          <a:solidFill>
                            <a:schemeClr val="bg1"/>
                          </a:solidFill>
                          <a:effectLst/>
                          <a:latin typeface="+mn-lt"/>
                          <a:ea typeface="+mn-ea"/>
                          <a:cs typeface="+mn-cs"/>
                        </a:rPr>
                        <a:t>Domain name</a:t>
                      </a:r>
                    </a:p>
                  </a:txBody>
                  <a:tcPr marL="38100" marR="38100" marT="0" marB="0"/>
                </a:tc>
                <a:tc>
                  <a:txBody>
                    <a:bodyPr/>
                    <a:lstStyle/>
                    <a:p>
                      <a:pPr marL="0" marR="0">
                        <a:lnSpc>
                          <a:spcPct val="107000"/>
                        </a:lnSpc>
                        <a:spcBef>
                          <a:spcPts val="0"/>
                        </a:spcBef>
                        <a:spcAft>
                          <a:spcPts val="0"/>
                        </a:spcAft>
                        <a:tabLst>
                          <a:tab pos="1314450" algn="l"/>
                        </a:tabLst>
                      </a:pPr>
                      <a:r>
                        <a:rPr lang="en-US" sz="1800" dirty="0">
                          <a:effectLst/>
                        </a:rPr>
                        <a:t>2,000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38100" marR="38100" marT="0" marB="0"/>
                </a:tc>
                <a:extLst>
                  <a:ext uri="{0D108BD9-81ED-4DB2-BD59-A6C34878D82A}">
                    <a16:rowId xmlns:a16="http://schemas.microsoft.com/office/drawing/2014/main" val="2435982611"/>
                  </a:ext>
                </a:extLst>
              </a:tr>
              <a:tr h="516352">
                <a:tc>
                  <a:txBody>
                    <a:bodyPr/>
                    <a:lstStyle/>
                    <a:p>
                      <a:pPr marL="0" marR="0" algn="l" defTabSz="914400" rtl="0" eaLnBrk="1" latinLnBrk="0" hangingPunct="1">
                        <a:lnSpc>
                          <a:spcPct val="107000"/>
                        </a:lnSpc>
                        <a:spcBef>
                          <a:spcPts val="0"/>
                        </a:spcBef>
                        <a:spcAft>
                          <a:spcPts val="0"/>
                        </a:spcAft>
                        <a:tabLst>
                          <a:tab pos="1314450" algn="l"/>
                        </a:tabLst>
                      </a:pPr>
                      <a:r>
                        <a:rPr lang="en-US" sz="1800" kern="1200" dirty="0">
                          <a:solidFill>
                            <a:schemeClr val="bg1"/>
                          </a:solidFill>
                          <a:effectLst/>
                          <a:latin typeface="+mn-lt"/>
                          <a:ea typeface="+mn-ea"/>
                          <a:cs typeface="+mn-cs"/>
                        </a:rPr>
                        <a:t>Hosting</a:t>
                      </a:r>
                    </a:p>
                  </a:txBody>
                  <a:tcPr marL="38100" marR="38100" marT="0" marB="0"/>
                </a:tc>
                <a:tc>
                  <a:txBody>
                    <a:bodyPr/>
                    <a:lstStyle/>
                    <a:p>
                      <a:pPr marL="0" marR="0">
                        <a:lnSpc>
                          <a:spcPct val="107000"/>
                        </a:lnSpc>
                        <a:spcBef>
                          <a:spcPts val="0"/>
                        </a:spcBef>
                        <a:spcAft>
                          <a:spcPts val="0"/>
                        </a:spcAft>
                        <a:tabLst>
                          <a:tab pos="1314450" algn="l"/>
                        </a:tabLst>
                      </a:pPr>
                      <a:r>
                        <a:rPr lang="en-US" sz="1800" dirty="0">
                          <a:effectLst/>
                        </a:rPr>
                        <a:t>15,000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38100" marR="38100" marT="0" marB="0"/>
                </a:tc>
                <a:extLst>
                  <a:ext uri="{0D108BD9-81ED-4DB2-BD59-A6C34878D82A}">
                    <a16:rowId xmlns:a16="http://schemas.microsoft.com/office/drawing/2014/main" val="1557911746"/>
                  </a:ext>
                </a:extLst>
              </a:tr>
            </a:tbl>
          </a:graphicData>
        </a:graphic>
      </p:graphicFrame>
    </p:spTree>
    <p:extLst>
      <p:ext uri="{BB962C8B-B14F-4D97-AF65-F5344CB8AC3E}">
        <p14:creationId xmlns:p14="http://schemas.microsoft.com/office/powerpoint/2010/main" val="15627076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16AB8-51B4-0D5C-335F-46FFC9D4E3C2}"/>
              </a:ext>
            </a:extLst>
          </p:cNvPr>
          <p:cNvSpPr>
            <a:spLocks noGrp="1"/>
          </p:cNvSpPr>
          <p:nvPr>
            <p:ph type="title"/>
          </p:nvPr>
        </p:nvSpPr>
        <p:spPr>
          <a:xfrm>
            <a:off x="838200" y="2766219"/>
            <a:ext cx="10515600" cy="1325563"/>
          </a:xfrm>
        </p:spPr>
        <p:txBody>
          <a:bodyPr>
            <a:normAutofit/>
          </a:bodyPr>
          <a:lstStyle/>
          <a:p>
            <a:pPr algn="ctr"/>
            <a:r>
              <a:rPr lang="en-US" sz="7200" b="1" dirty="0">
                <a:latin typeface="+mn-lt"/>
              </a:rPr>
              <a:t>Thank You</a:t>
            </a:r>
          </a:p>
        </p:txBody>
      </p:sp>
    </p:spTree>
    <p:extLst>
      <p:ext uri="{BB962C8B-B14F-4D97-AF65-F5344CB8AC3E}">
        <p14:creationId xmlns:p14="http://schemas.microsoft.com/office/powerpoint/2010/main" val="1034200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2B291-8012-5764-4880-5C66090D301A}"/>
              </a:ext>
            </a:extLst>
          </p:cNvPr>
          <p:cNvSpPr>
            <a:spLocks noGrp="1"/>
          </p:cNvSpPr>
          <p:nvPr>
            <p:ph type="title"/>
          </p:nvPr>
        </p:nvSpPr>
        <p:spPr>
          <a:xfrm>
            <a:off x="838200" y="650381"/>
            <a:ext cx="10515600" cy="463011"/>
          </a:xfrm>
        </p:spPr>
        <p:txBody>
          <a:bodyPr>
            <a:normAutofit fontScale="90000"/>
          </a:bodyPr>
          <a:lstStyle/>
          <a:p>
            <a:r>
              <a:rPr lang="en-US" b="1" dirty="0"/>
              <a:t>Overall Objective</a:t>
            </a:r>
          </a:p>
        </p:txBody>
      </p:sp>
      <p:sp>
        <p:nvSpPr>
          <p:cNvPr id="3" name="Content Placeholder 2">
            <a:extLst>
              <a:ext uri="{FF2B5EF4-FFF2-40B4-BE49-F238E27FC236}">
                <a16:creationId xmlns:a16="http://schemas.microsoft.com/office/drawing/2014/main" id="{DACA9702-0D62-EDD5-941A-1992D78276F4}"/>
              </a:ext>
            </a:extLst>
          </p:cNvPr>
          <p:cNvSpPr>
            <a:spLocks noGrp="1"/>
          </p:cNvSpPr>
          <p:nvPr>
            <p:ph idx="1"/>
          </p:nvPr>
        </p:nvSpPr>
        <p:spPr>
          <a:xfrm>
            <a:off x="838200" y="1224187"/>
            <a:ext cx="10515600" cy="1256546"/>
          </a:xfrm>
        </p:spPr>
        <p:txBody>
          <a:bodyPr/>
          <a:lstStyle/>
          <a:p>
            <a:r>
              <a:rPr lang="en-US" dirty="0"/>
              <a:t>The main objective of this study was to design, develop and implement a tool that automatically detects depression and suicidal intents which requires less human intervention for the society.</a:t>
            </a:r>
          </a:p>
        </p:txBody>
      </p:sp>
      <p:sp>
        <p:nvSpPr>
          <p:cNvPr id="4" name="Title 1">
            <a:extLst>
              <a:ext uri="{FF2B5EF4-FFF2-40B4-BE49-F238E27FC236}">
                <a16:creationId xmlns:a16="http://schemas.microsoft.com/office/drawing/2014/main" id="{59F3EAA6-8BC7-F753-6D08-4348138C6C8A}"/>
              </a:ext>
            </a:extLst>
          </p:cNvPr>
          <p:cNvSpPr txBox="1">
            <a:spLocks/>
          </p:cNvSpPr>
          <p:nvPr/>
        </p:nvSpPr>
        <p:spPr>
          <a:xfrm>
            <a:off x="898585" y="2713077"/>
            <a:ext cx="10515600" cy="46301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100" b="1" dirty="0"/>
              <a:t>Specific Objectives</a:t>
            </a:r>
          </a:p>
        </p:txBody>
      </p:sp>
      <p:sp>
        <p:nvSpPr>
          <p:cNvPr id="5" name="Content Placeholder 2">
            <a:extLst>
              <a:ext uri="{FF2B5EF4-FFF2-40B4-BE49-F238E27FC236}">
                <a16:creationId xmlns:a16="http://schemas.microsoft.com/office/drawing/2014/main" id="{444080DD-F1B7-DC2A-5216-6809EB0D2E99}"/>
              </a:ext>
            </a:extLst>
          </p:cNvPr>
          <p:cNvSpPr txBox="1">
            <a:spLocks/>
          </p:cNvSpPr>
          <p:nvPr/>
        </p:nvSpPr>
        <p:spPr>
          <a:xfrm>
            <a:off x="898585" y="3276600"/>
            <a:ext cx="10515600" cy="30734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buNone/>
            </a:pPr>
            <a:r>
              <a:rPr lang="en-US" sz="3200" dirty="0"/>
              <a:t>1. To review the literature on suicidal detection models.</a:t>
            </a:r>
          </a:p>
          <a:p>
            <a:pPr marL="0" indent="0">
              <a:lnSpc>
                <a:spcPct val="110000"/>
              </a:lnSpc>
              <a:buNone/>
            </a:pPr>
            <a:r>
              <a:rPr lang="en-US" sz="3200" dirty="0"/>
              <a:t>2. To design the suicidal intents detection ML model.</a:t>
            </a:r>
          </a:p>
          <a:p>
            <a:pPr marL="0" indent="0">
              <a:lnSpc>
                <a:spcPct val="110000"/>
              </a:lnSpc>
              <a:buNone/>
            </a:pPr>
            <a:r>
              <a:rPr lang="en-US" sz="3200" dirty="0"/>
              <a:t>3. To develop a system utilizing the ML model.</a:t>
            </a:r>
          </a:p>
          <a:p>
            <a:pPr marL="0" indent="0">
              <a:lnSpc>
                <a:spcPct val="110000"/>
              </a:lnSpc>
              <a:buNone/>
            </a:pPr>
            <a:r>
              <a:rPr lang="en-US" sz="3200" dirty="0"/>
              <a:t>4. To test and implement suicidal and </a:t>
            </a:r>
            <a:r>
              <a:rPr lang="en-US" sz="3200" dirty="0" err="1"/>
              <a:t>DialogGPT</a:t>
            </a:r>
            <a:r>
              <a:rPr lang="en-US" sz="3200" dirty="0"/>
              <a:t> models to the 	system.</a:t>
            </a:r>
          </a:p>
        </p:txBody>
      </p:sp>
    </p:spTree>
    <p:extLst>
      <p:ext uri="{BB962C8B-B14F-4D97-AF65-F5344CB8AC3E}">
        <p14:creationId xmlns:p14="http://schemas.microsoft.com/office/powerpoint/2010/main" val="2740034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DFDDC-CEEC-6BAF-7F35-5C3726B067E8}"/>
              </a:ext>
            </a:extLst>
          </p:cNvPr>
          <p:cNvSpPr>
            <a:spLocks noGrp="1"/>
          </p:cNvSpPr>
          <p:nvPr>
            <p:ph type="title"/>
          </p:nvPr>
        </p:nvSpPr>
        <p:spPr>
          <a:xfrm>
            <a:off x="838200" y="365126"/>
            <a:ext cx="10515600" cy="859826"/>
          </a:xfrm>
        </p:spPr>
        <p:txBody>
          <a:bodyPr/>
          <a:lstStyle/>
          <a:p>
            <a:r>
              <a:rPr lang="en-US" b="1" dirty="0"/>
              <a:t>Literature Review</a:t>
            </a:r>
          </a:p>
        </p:txBody>
      </p:sp>
      <p:sp>
        <p:nvSpPr>
          <p:cNvPr id="3" name="Content Placeholder 2">
            <a:extLst>
              <a:ext uri="{FF2B5EF4-FFF2-40B4-BE49-F238E27FC236}">
                <a16:creationId xmlns:a16="http://schemas.microsoft.com/office/drawing/2014/main" id="{4B976840-1445-92A4-2DD3-8C6820AF2372}"/>
              </a:ext>
            </a:extLst>
          </p:cNvPr>
          <p:cNvSpPr>
            <a:spLocks noGrp="1"/>
          </p:cNvSpPr>
          <p:nvPr>
            <p:ph idx="1"/>
          </p:nvPr>
        </p:nvSpPr>
        <p:spPr>
          <a:xfrm>
            <a:off x="838200" y="1406107"/>
            <a:ext cx="10515600" cy="1466402"/>
          </a:xfrm>
        </p:spPr>
        <p:txBody>
          <a:bodyPr/>
          <a:lstStyle/>
          <a:p>
            <a:r>
              <a:rPr lang="en-US" b="1" dirty="0"/>
              <a:t>Machine learning Systems </a:t>
            </a:r>
            <a:r>
              <a:rPr lang="en-US" dirty="0"/>
              <a:t>– are systems that are capable of learning and adapting to changes in the environment and thus perform tasks without explicit instructions.</a:t>
            </a:r>
          </a:p>
          <a:p>
            <a:endParaRPr lang="en-US" dirty="0"/>
          </a:p>
        </p:txBody>
      </p:sp>
      <p:sp>
        <p:nvSpPr>
          <p:cNvPr id="4" name="Title 1">
            <a:extLst>
              <a:ext uri="{FF2B5EF4-FFF2-40B4-BE49-F238E27FC236}">
                <a16:creationId xmlns:a16="http://schemas.microsoft.com/office/drawing/2014/main" id="{C7FF5C3D-10A9-AD14-80B8-14A9CFBA87D7}"/>
              </a:ext>
            </a:extLst>
          </p:cNvPr>
          <p:cNvSpPr txBox="1">
            <a:spLocks/>
          </p:cNvSpPr>
          <p:nvPr/>
        </p:nvSpPr>
        <p:spPr>
          <a:xfrm>
            <a:off x="838200" y="3122181"/>
            <a:ext cx="10515600" cy="44305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mn-lt"/>
              </a:rPr>
              <a:t>Suicidal and Depression Detection in Kenya</a:t>
            </a:r>
          </a:p>
        </p:txBody>
      </p:sp>
      <p:sp>
        <p:nvSpPr>
          <p:cNvPr id="5" name="Content Placeholder 2">
            <a:extLst>
              <a:ext uri="{FF2B5EF4-FFF2-40B4-BE49-F238E27FC236}">
                <a16:creationId xmlns:a16="http://schemas.microsoft.com/office/drawing/2014/main" id="{9B97C073-C888-2786-8A75-8588F2E1EC11}"/>
              </a:ext>
            </a:extLst>
          </p:cNvPr>
          <p:cNvSpPr txBox="1">
            <a:spLocks/>
          </p:cNvSpPr>
          <p:nvPr/>
        </p:nvSpPr>
        <p:spPr>
          <a:xfrm>
            <a:off x="838200" y="3639128"/>
            <a:ext cx="10515600" cy="2274584"/>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Kenya faces a concerning issue regarding suicide and depression detection. The World Health Organization (WHO) reported in 2016 that suicide is a significant public health concern, with an estimated 4.6 suicides per 100,000 population. </a:t>
            </a:r>
          </a:p>
          <a:p>
            <a:r>
              <a:rPr lang="en-US" dirty="0"/>
              <a:t>"Early recognition of warning signs and accessible mental health services are crucial in preventing suicides" (Patel, 2019). </a:t>
            </a:r>
          </a:p>
        </p:txBody>
      </p:sp>
    </p:spTree>
    <p:extLst>
      <p:ext uri="{BB962C8B-B14F-4D97-AF65-F5344CB8AC3E}">
        <p14:creationId xmlns:p14="http://schemas.microsoft.com/office/powerpoint/2010/main" val="13148571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5532F-67F6-D09D-1994-F10C5D92C350}"/>
              </a:ext>
            </a:extLst>
          </p:cNvPr>
          <p:cNvSpPr>
            <a:spLocks noGrp="1"/>
          </p:cNvSpPr>
          <p:nvPr>
            <p:ph type="title"/>
          </p:nvPr>
        </p:nvSpPr>
        <p:spPr>
          <a:xfrm>
            <a:off x="838200" y="365125"/>
            <a:ext cx="10515600" cy="713117"/>
          </a:xfrm>
        </p:spPr>
        <p:txBody>
          <a:bodyPr>
            <a:normAutofit/>
          </a:bodyPr>
          <a:lstStyle/>
          <a:p>
            <a:r>
              <a:rPr lang="en-US" sz="3200" b="1" dirty="0"/>
              <a:t>Literature Review (cont’d…)</a:t>
            </a:r>
          </a:p>
        </p:txBody>
      </p:sp>
      <p:sp>
        <p:nvSpPr>
          <p:cNvPr id="3" name="Content Placeholder 2">
            <a:extLst>
              <a:ext uri="{FF2B5EF4-FFF2-40B4-BE49-F238E27FC236}">
                <a16:creationId xmlns:a16="http://schemas.microsoft.com/office/drawing/2014/main" id="{C3659BA8-6C6F-3169-4AD8-EF1C4F519410}"/>
              </a:ext>
            </a:extLst>
          </p:cNvPr>
          <p:cNvSpPr>
            <a:spLocks noGrp="1"/>
          </p:cNvSpPr>
          <p:nvPr>
            <p:ph idx="1"/>
          </p:nvPr>
        </p:nvSpPr>
        <p:spPr>
          <a:xfrm>
            <a:off x="838200" y="3163469"/>
            <a:ext cx="10515600" cy="3013494"/>
          </a:xfrm>
        </p:spPr>
        <p:txBody>
          <a:bodyPr/>
          <a:lstStyle/>
          <a:p>
            <a:r>
              <a:rPr lang="en-US" dirty="0"/>
              <a:t>As this project attempts to classify text data, the sequence of words plays a part in contributing to the connotation of a sentence.</a:t>
            </a:r>
          </a:p>
          <a:p>
            <a:r>
              <a:rPr lang="en-US" dirty="0"/>
              <a:t> Convolutional Neural Network (CNN) provides an efficient way to classify text data as it is able to achieve decent prediction accuracy and consume lesser computational resources.</a:t>
            </a:r>
          </a:p>
        </p:txBody>
      </p:sp>
      <p:sp>
        <p:nvSpPr>
          <p:cNvPr id="4" name="Title 1">
            <a:extLst>
              <a:ext uri="{FF2B5EF4-FFF2-40B4-BE49-F238E27FC236}">
                <a16:creationId xmlns:a16="http://schemas.microsoft.com/office/drawing/2014/main" id="{70F682E4-CBEB-CE4E-F0F8-3DFB6E607838}"/>
              </a:ext>
            </a:extLst>
          </p:cNvPr>
          <p:cNvSpPr txBox="1">
            <a:spLocks/>
          </p:cNvSpPr>
          <p:nvPr/>
        </p:nvSpPr>
        <p:spPr>
          <a:xfrm>
            <a:off x="697301" y="1492310"/>
            <a:ext cx="10515600" cy="854075"/>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Machine Learning Algorithms</a:t>
            </a:r>
          </a:p>
        </p:txBody>
      </p:sp>
      <p:sp>
        <p:nvSpPr>
          <p:cNvPr id="5" name="Title 1">
            <a:extLst>
              <a:ext uri="{FF2B5EF4-FFF2-40B4-BE49-F238E27FC236}">
                <a16:creationId xmlns:a16="http://schemas.microsoft.com/office/drawing/2014/main" id="{4666BE7B-DDE3-DDD5-F721-178809E45720}"/>
              </a:ext>
            </a:extLst>
          </p:cNvPr>
          <p:cNvSpPr txBox="1">
            <a:spLocks/>
          </p:cNvSpPr>
          <p:nvPr/>
        </p:nvSpPr>
        <p:spPr>
          <a:xfrm>
            <a:off x="697301" y="2346385"/>
            <a:ext cx="10515600" cy="71311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t>1. Convolutional Neural Network (CNN)</a:t>
            </a:r>
          </a:p>
        </p:txBody>
      </p:sp>
    </p:spTree>
    <p:extLst>
      <p:ext uri="{BB962C8B-B14F-4D97-AF65-F5344CB8AC3E}">
        <p14:creationId xmlns:p14="http://schemas.microsoft.com/office/powerpoint/2010/main" val="1514075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0581D-50D5-E242-9E5B-B6044E9D1DE0}"/>
              </a:ext>
            </a:extLst>
          </p:cNvPr>
          <p:cNvSpPr>
            <a:spLocks noGrp="1"/>
          </p:cNvSpPr>
          <p:nvPr>
            <p:ph type="title"/>
          </p:nvPr>
        </p:nvSpPr>
        <p:spPr>
          <a:xfrm>
            <a:off x="838200" y="365125"/>
            <a:ext cx="10515600" cy="264603"/>
          </a:xfrm>
        </p:spPr>
        <p:txBody>
          <a:bodyPr>
            <a:normAutofit fontScale="90000"/>
          </a:bodyPr>
          <a:lstStyle/>
          <a:p>
            <a:r>
              <a:rPr lang="en-US" sz="2400" dirty="0"/>
              <a:t>CNN Model Architecture</a:t>
            </a:r>
          </a:p>
        </p:txBody>
      </p:sp>
      <p:sp>
        <p:nvSpPr>
          <p:cNvPr id="7" name="Title 1">
            <a:extLst>
              <a:ext uri="{FF2B5EF4-FFF2-40B4-BE49-F238E27FC236}">
                <a16:creationId xmlns:a16="http://schemas.microsoft.com/office/drawing/2014/main" id="{5E3F8D70-F0CE-7943-ED9C-F82A79DE2B09}"/>
              </a:ext>
            </a:extLst>
          </p:cNvPr>
          <p:cNvSpPr txBox="1">
            <a:spLocks/>
          </p:cNvSpPr>
          <p:nvPr/>
        </p:nvSpPr>
        <p:spPr>
          <a:xfrm>
            <a:off x="1007853" y="5244860"/>
            <a:ext cx="10515600" cy="1328467"/>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t>Convolutional layers extract context, with earlier ones capturing basic info and later ones identifying key features and sentiments. Max-pooling focuses on vital sentence features, regardless of word order. Dropout prevents overfitting, and the final fully connected layer, followed by a sigmoid activation, classifies text as suicidal or non-suicidal.</a:t>
            </a:r>
          </a:p>
        </p:txBody>
      </p:sp>
      <p:pic>
        <p:nvPicPr>
          <p:cNvPr id="8" name="Content Placeholder 7">
            <a:extLst>
              <a:ext uri="{FF2B5EF4-FFF2-40B4-BE49-F238E27FC236}">
                <a16:creationId xmlns:a16="http://schemas.microsoft.com/office/drawing/2014/main" id="{6D932C69-DE8E-CDA0-4796-CB529A64378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68296" y="761625"/>
            <a:ext cx="5455409" cy="4351338"/>
          </a:xfrm>
        </p:spPr>
      </p:pic>
    </p:spTree>
    <p:extLst>
      <p:ext uri="{BB962C8B-B14F-4D97-AF65-F5344CB8AC3E}">
        <p14:creationId xmlns:p14="http://schemas.microsoft.com/office/powerpoint/2010/main" val="8831036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422930CD-C0D1-29C0-F9E5-7F862F7D93DF}"/>
              </a:ext>
            </a:extLst>
          </p:cNvPr>
          <p:cNvSpPr>
            <a:spLocks noGrp="1"/>
          </p:cNvSpPr>
          <p:nvPr>
            <p:ph idx="1"/>
          </p:nvPr>
        </p:nvSpPr>
        <p:spPr>
          <a:xfrm>
            <a:off x="838200" y="2463980"/>
            <a:ext cx="10515600" cy="3281213"/>
          </a:xfrm>
        </p:spPr>
        <p:txBody>
          <a:bodyPr/>
          <a:lstStyle/>
          <a:p>
            <a:r>
              <a:rPr lang="en-US" dirty="0"/>
              <a:t>BERT utilizes the encoder structure of a transformer for language modelling and was developed by Google in 2018.</a:t>
            </a:r>
          </a:p>
          <a:p>
            <a:r>
              <a:rPr lang="en-US" dirty="0"/>
              <a:t>BERT is pre-trained on 2 tasks, namely Masked Language Model (MLM) and Next Sentence Prediction (NSP). The MLM technique enables bidirectional training in contrast to previous models which looked at a text sequence from a single-direction or combined bidirectional training</a:t>
            </a:r>
          </a:p>
        </p:txBody>
      </p:sp>
      <p:sp>
        <p:nvSpPr>
          <p:cNvPr id="6" name="Title 1">
            <a:extLst>
              <a:ext uri="{FF2B5EF4-FFF2-40B4-BE49-F238E27FC236}">
                <a16:creationId xmlns:a16="http://schemas.microsoft.com/office/drawing/2014/main" id="{B31F390B-B37D-2D2F-00C1-E3CD26B6A833}"/>
              </a:ext>
            </a:extLst>
          </p:cNvPr>
          <p:cNvSpPr txBox="1">
            <a:spLocks/>
          </p:cNvSpPr>
          <p:nvPr/>
        </p:nvSpPr>
        <p:spPr>
          <a:xfrm>
            <a:off x="838200" y="389260"/>
            <a:ext cx="10515600" cy="52044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t>Transformers Algorithms</a:t>
            </a:r>
          </a:p>
        </p:txBody>
      </p:sp>
      <p:sp>
        <p:nvSpPr>
          <p:cNvPr id="8" name="Title 7">
            <a:extLst>
              <a:ext uri="{FF2B5EF4-FFF2-40B4-BE49-F238E27FC236}">
                <a16:creationId xmlns:a16="http://schemas.microsoft.com/office/drawing/2014/main" id="{51E67D13-30AF-8FDF-631A-4DF1A1F5C45D}"/>
              </a:ext>
            </a:extLst>
          </p:cNvPr>
          <p:cNvSpPr>
            <a:spLocks noGrp="1"/>
          </p:cNvSpPr>
          <p:nvPr>
            <p:ph type="title"/>
          </p:nvPr>
        </p:nvSpPr>
        <p:spPr>
          <a:xfrm>
            <a:off x="838200" y="1621406"/>
            <a:ext cx="10515600" cy="437132"/>
          </a:xfrm>
        </p:spPr>
        <p:txBody>
          <a:bodyPr>
            <a:noAutofit/>
          </a:bodyPr>
          <a:lstStyle/>
          <a:p>
            <a:r>
              <a:rPr lang="en-US" sz="2800" b="1" dirty="0"/>
              <a:t>1. BERT (Bidirectional Encoder Representations from Transformers)</a:t>
            </a:r>
          </a:p>
        </p:txBody>
      </p:sp>
    </p:spTree>
    <p:extLst>
      <p:ext uri="{BB962C8B-B14F-4D97-AF65-F5344CB8AC3E}">
        <p14:creationId xmlns:p14="http://schemas.microsoft.com/office/powerpoint/2010/main" val="4218634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CFEEF15-450C-8C2F-FC23-F7B04BADCD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33325" y="439138"/>
            <a:ext cx="9725350" cy="4351338"/>
          </a:xfrm>
        </p:spPr>
      </p:pic>
      <p:sp>
        <p:nvSpPr>
          <p:cNvPr id="6" name="Title 5">
            <a:extLst>
              <a:ext uri="{FF2B5EF4-FFF2-40B4-BE49-F238E27FC236}">
                <a16:creationId xmlns:a16="http://schemas.microsoft.com/office/drawing/2014/main" id="{2E423EB5-B83B-6A5C-ADC4-6350FD498A8C}"/>
              </a:ext>
            </a:extLst>
          </p:cNvPr>
          <p:cNvSpPr>
            <a:spLocks noGrp="1"/>
          </p:cNvSpPr>
          <p:nvPr>
            <p:ph type="title"/>
          </p:nvPr>
        </p:nvSpPr>
        <p:spPr>
          <a:xfrm>
            <a:off x="967596" y="4615132"/>
            <a:ext cx="10515600" cy="1966823"/>
          </a:xfrm>
        </p:spPr>
        <p:txBody>
          <a:bodyPr>
            <a:noAutofit/>
          </a:bodyPr>
          <a:lstStyle/>
          <a:p>
            <a:r>
              <a:rPr lang="en-US" sz="2400" dirty="0"/>
              <a:t>The input sentence “I am feeling depressed today” will be transformed into “I am feeling [MASK] today” after masking. The model is then trained to replace the masked tokens with the correct word, which has allowed the model to learn more accurate representations with the attention mechanism. MLM replaces 15% of the words in the sequences with a “[MASK]” token for training purposes.</a:t>
            </a:r>
          </a:p>
        </p:txBody>
      </p:sp>
      <p:sp>
        <p:nvSpPr>
          <p:cNvPr id="7" name="Title 5">
            <a:extLst>
              <a:ext uri="{FF2B5EF4-FFF2-40B4-BE49-F238E27FC236}">
                <a16:creationId xmlns:a16="http://schemas.microsoft.com/office/drawing/2014/main" id="{7AB23AC4-2542-F1F7-6969-4CF31E2F67D0}"/>
              </a:ext>
            </a:extLst>
          </p:cNvPr>
          <p:cNvSpPr txBox="1">
            <a:spLocks/>
          </p:cNvSpPr>
          <p:nvPr/>
        </p:nvSpPr>
        <p:spPr>
          <a:xfrm>
            <a:off x="967596" y="237855"/>
            <a:ext cx="10515600" cy="20128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t>MLM Model Architecture</a:t>
            </a:r>
          </a:p>
        </p:txBody>
      </p:sp>
    </p:spTree>
    <p:extLst>
      <p:ext uri="{BB962C8B-B14F-4D97-AF65-F5344CB8AC3E}">
        <p14:creationId xmlns:p14="http://schemas.microsoft.com/office/powerpoint/2010/main" val="26118466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847</TotalTime>
  <Words>2125</Words>
  <Application>Microsoft Office PowerPoint</Application>
  <PresentationFormat>Widescreen</PresentationFormat>
  <Paragraphs>139</Paragraphs>
  <Slides>32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Calibri Light</vt:lpstr>
      <vt:lpstr>VolteRounded-Bold</vt:lpstr>
      <vt:lpstr>Office Theme</vt:lpstr>
      <vt:lpstr>WECARE: MENTAL HEALTH CHATBOT FOR SUICIDE DETECTION, AND SUPPORT SYSTEM</vt:lpstr>
      <vt:lpstr>Introduction</vt:lpstr>
      <vt:lpstr>Problem Statement</vt:lpstr>
      <vt:lpstr>Overall Objective</vt:lpstr>
      <vt:lpstr>Literature Review</vt:lpstr>
      <vt:lpstr>Literature Review (cont’d…)</vt:lpstr>
      <vt:lpstr>CNN Model Architecture</vt:lpstr>
      <vt:lpstr>1. BERT (Bidirectional Encoder Representations from Transformers)</vt:lpstr>
      <vt:lpstr>The input sentence “I am feeling depressed today” will be transformed into “I am feeling [MASK] today” after masking. The model is then trained to replace the masked tokens with the correct word, which has allowed the model to learn more accurate representations with the attention mechanism. MLM replaces 15% of the words in the sequences with a “[MASK]” token for training purposes.</vt:lpstr>
      <vt:lpstr>BERT NSP Model Architecture</vt:lpstr>
      <vt:lpstr>2. ELECTRA (Efficiently Learning an Encoder that Classifies Token Replacements Accurately)</vt:lpstr>
      <vt:lpstr>ELECTRA Model Architecture</vt:lpstr>
      <vt:lpstr>Model Selection and Evaluation</vt:lpstr>
      <vt:lpstr>Related Systems</vt:lpstr>
      <vt:lpstr>Research Gap</vt:lpstr>
      <vt:lpstr>Conceptual Framework</vt:lpstr>
      <vt:lpstr>Research Methodology</vt:lpstr>
      <vt:lpstr>Functional Requirements</vt:lpstr>
      <vt:lpstr>Process Model  - Agile methodology</vt:lpstr>
      <vt:lpstr>Agile Methodology (cont’d…)</vt:lpstr>
      <vt:lpstr>System Data Flow</vt:lpstr>
      <vt:lpstr>Data Handling &amp; Session Management</vt:lpstr>
      <vt:lpstr>Entity Relationship Diagram</vt:lpstr>
      <vt:lpstr>UML Class Diagram</vt:lpstr>
      <vt:lpstr>Data Collection and Wrangling</vt:lpstr>
      <vt:lpstr>Text Preprocessing and Data Cleaning</vt:lpstr>
      <vt:lpstr>Data Exploration</vt:lpstr>
      <vt:lpstr>Future Improvements</vt:lpstr>
      <vt:lpstr>Time Schedule</vt:lpstr>
      <vt:lpstr>Gantt chart</vt:lpstr>
      <vt:lpstr>Project Budget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Dennis Kibet</dc:creator>
  <cp:lastModifiedBy>Dennis Rono</cp:lastModifiedBy>
  <cp:revision>10</cp:revision>
  <dcterms:created xsi:type="dcterms:W3CDTF">2023-11-28T14:17:46Z</dcterms:created>
  <dcterms:modified xsi:type="dcterms:W3CDTF">2024-04-11T07:03:57Z</dcterms:modified>
</cp:coreProperties>
</file>

<file path=docProps/thumbnail.jpeg>
</file>